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0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512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91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531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414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109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8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762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025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73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16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12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" y="786566"/>
            <a:ext cx="12192000" cy="52490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8" y="3057473"/>
            <a:ext cx="9697803" cy="7430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8927" y="3826917"/>
            <a:ext cx="17638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Expression Begin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2562" y="2645817"/>
            <a:ext cx="260738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Value mapping is optional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77677" y="4242963"/>
            <a:ext cx="215636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String Pipe Functions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60041" y="2640437"/>
            <a:ext cx="13604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Mapped Key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46860" y="2233005"/>
            <a:ext cx="406662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Resulting value if mapped key has a value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517663" y="3859637"/>
            <a:ext cx="21888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Ternary else operator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94062" y="3859637"/>
            <a:ext cx="176240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Ternary operator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868603" y="2639405"/>
            <a:ext cx="382374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Resulting value if mapped key is empty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842627" y="3865017"/>
            <a:ext cx="15955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Expression End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7" name="Llamada rectangular 16"/>
          <p:cNvSpPr/>
          <p:nvPr/>
        </p:nvSpPr>
        <p:spPr>
          <a:xfrm rot="10800000">
            <a:off x="1576252" y="3246311"/>
            <a:ext cx="132009" cy="349444"/>
          </a:xfrm>
          <a:prstGeom prst="wedgeRectCallout">
            <a:avLst>
              <a:gd name="adj1" fmla="val -13889"/>
              <a:gd name="adj2" fmla="val 11225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Llamada rectangular 17"/>
          <p:cNvSpPr/>
          <p:nvPr/>
        </p:nvSpPr>
        <p:spPr>
          <a:xfrm rot="10800000">
            <a:off x="1338729" y="3246311"/>
            <a:ext cx="225570" cy="349444"/>
          </a:xfrm>
          <a:prstGeom prst="wedgeRectCallout">
            <a:avLst>
              <a:gd name="adj1" fmla="val 17211"/>
              <a:gd name="adj2" fmla="val -1103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Llamada rectangular 18"/>
          <p:cNvSpPr/>
          <p:nvPr/>
        </p:nvSpPr>
        <p:spPr>
          <a:xfrm rot="10800000">
            <a:off x="1804893" y="3246311"/>
            <a:ext cx="3257178" cy="349444"/>
          </a:xfrm>
          <a:prstGeom prst="wedgeRectCallout">
            <a:avLst>
              <a:gd name="adj1" fmla="val 4734"/>
              <a:gd name="adj2" fmla="val -22659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Llamada rectangular 19"/>
          <p:cNvSpPr/>
          <p:nvPr/>
        </p:nvSpPr>
        <p:spPr>
          <a:xfrm rot="10800000">
            <a:off x="5158701" y="3246310"/>
            <a:ext cx="973157" cy="349444"/>
          </a:xfrm>
          <a:prstGeom prst="wedgeRectCallout">
            <a:avLst>
              <a:gd name="adj1" fmla="val 18245"/>
              <a:gd name="adj2" fmla="val 11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1" name="Llamada rectangular 20"/>
          <p:cNvSpPr/>
          <p:nvPr/>
        </p:nvSpPr>
        <p:spPr>
          <a:xfrm rot="10800000">
            <a:off x="6214291" y="3246310"/>
            <a:ext cx="150650" cy="349444"/>
          </a:xfrm>
          <a:prstGeom prst="wedgeRectCallout">
            <a:avLst>
              <a:gd name="adj1" fmla="val 2376"/>
              <a:gd name="adj2" fmla="val -11201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Llamada rectangular 23"/>
          <p:cNvSpPr/>
          <p:nvPr/>
        </p:nvSpPr>
        <p:spPr>
          <a:xfrm rot="10800000">
            <a:off x="6447374" y="3246310"/>
            <a:ext cx="1997379" cy="349444"/>
          </a:xfrm>
          <a:prstGeom prst="wedgeRectCallout">
            <a:avLst>
              <a:gd name="adj1" fmla="val 18833"/>
              <a:gd name="adj2" fmla="val 2283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7" name="Llamada rectangular 26"/>
          <p:cNvSpPr/>
          <p:nvPr/>
        </p:nvSpPr>
        <p:spPr>
          <a:xfrm rot="10800000">
            <a:off x="8527183" y="3246310"/>
            <a:ext cx="129290" cy="349444"/>
          </a:xfrm>
          <a:prstGeom prst="wedgeRectCallout">
            <a:avLst>
              <a:gd name="adj1" fmla="val 4099"/>
              <a:gd name="adj2" fmla="val -11511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8" name="Llamada rectangular 27"/>
          <p:cNvSpPr/>
          <p:nvPr/>
        </p:nvSpPr>
        <p:spPr>
          <a:xfrm rot="10800000">
            <a:off x="8760266" y="3246310"/>
            <a:ext cx="1882333" cy="349444"/>
          </a:xfrm>
          <a:prstGeom prst="wedgeRectCallout">
            <a:avLst>
              <a:gd name="adj1" fmla="val 11858"/>
              <a:gd name="adj2" fmla="val 11021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Llamada rectangular 28"/>
          <p:cNvSpPr/>
          <p:nvPr/>
        </p:nvSpPr>
        <p:spPr>
          <a:xfrm rot="10800000">
            <a:off x="10667998" y="3246342"/>
            <a:ext cx="127001" cy="349444"/>
          </a:xfrm>
          <a:prstGeom prst="wedgeRectCallout">
            <a:avLst>
              <a:gd name="adj1" fmla="val -8142"/>
              <a:gd name="adj2" fmla="val -1205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654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" y="786566"/>
            <a:ext cx="12192000" cy="524900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52" y="2119121"/>
            <a:ext cx="8030696" cy="273405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44627" y="4592137"/>
            <a:ext cx="25598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Iterated Expression </a:t>
            </a:r>
            <a:r>
              <a:rPr lang="es-ES" dirty="0" smtClean="0">
                <a:solidFill>
                  <a:schemeClr val="bg1"/>
                </a:solidFill>
              </a:rPr>
              <a:t>Begin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8" name="Llamada rectangular 7"/>
          <p:cNvSpPr/>
          <p:nvPr/>
        </p:nvSpPr>
        <p:spPr>
          <a:xfrm rot="10800000">
            <a:off x="2418228" y="3992481"/>
            <a:ext cx="471021" cy="349444"/>
          </a:xfrm>
          <a:prstGeom prst="wedgeRectCallout">
            <a:avLst>
              <a:gd name="adj1" fmla="val 17211"/>
              <a:gd name="adj2" fmla="val -1103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Llamada rectangular 8"/>
          <p:cNvSpPr/>
          <p:nvPr/>
        </p:nvSpPr>
        <p:spPr>
          <a:xfrm rot="10800000">
            <a:off x="2901334" y="3992481"/>
            <a:ext cx="3035915" cy="349444"/>
          </a:xfrm>
          <a:prstGeom prst="wedgeRectCallout">
            <a:avLst>
              <a:gd name="adj1" fmla="val 17211"/>
              <a:gd name="adj2" fmla="val -1103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Llamada rectangular 9"/>
          <p:cNvSpPr/>
          <p:nvPr/>
        </p:nvSpPr>
        <p:spPr>
          <a:xfrm rot="10800000">
            <a:off x="5949332" y="3992481"/>
            <a:ext cx="165716" cy="349444"/>
          </a:xfrm>
          <a:prstGeom prst="wedgeRectCallout">
            <a:avLst>
              <a:gd name="adj1" fmla="val 17211"/>
              <a:gd name="adj2" fmla="val -1103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111627" y="4592137"/>
            <a:ext cx="22633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Declared Iteration Key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448427" y="4592137"/>
            <a:ext cx="23915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Iterated Expression End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43126" y="3094548"/>
            <a:ext cx="24533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Declared Iteration Begin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6" name="Llamada rectangular 15"/>
          <p:cNvSpPr/>
          <p:nvPr/>
        </p:nvSpPr>
        <p:spPr>
          <a:xfrm rot="10800000">
            <a:off x="2418226" y="2494892"/>
            <a:ext cx="1690223" cy="349444"/>
          </a:xfrm>
          <a:prstGeom prst="wedgeRectCallout">
            <a:avLst>
              <a:gd name="adj1" fmla="val 47266"/>
              <a:gd name="adj2" fmla="val -1103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546726" y="3094548"/>
            <a:ext cx="13767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Iteration Key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21" name="Llamada rectangular 20"/>
          <p:cNvSpPr/>
          <p:nvPr/>
        </p:nvSpPr>
        <p:spPr>
          <a:xfrm rot="10800000">
            <a:off x="4108448" y="2494892"/>
            <a:ext cx="3041652" cy="349444"/>
          </a:xfrm>
          <a:prstGeom prst="wedgeRectCallout">
            <a:avLst>
              <a:gd name="adj1" fmla="val 17211"/>
              <a:gd name="adj2" fmla="val -1103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340414" y="3097597"/>
            <a:ext cx="25489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Template Function to run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23" name="Llamada rectangular 22"/>
          <p:cNvSpPr/>
          <p:nvPr/>
        </p:nvSpPr>
        <p:spPr>
          <a:xfrm rot="10800000">
            <a:off x="7302500" y="2494892"/>
            <a:ext cx="2419350" cy="349444"/>
          </a:xfrm>
          <a:prstGeom prst="wedgeRectCallout">
            <a:avLst>
              <a:gd name="adj1" fmla="val 36634"/>
              <a:gd name="adj2" fmla="val -1139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7" name="Llamada rectangular 26"/>
          <p:cNvSpPr/>
          <p:nvPr/>
        </p:nvSpPr>
        <p:spPr>
          <a:xfrm rot="10800000">
            <a:off x="9742349" y="2494892"/>
            <a:ext cx="165716" cy="349444"/>
          </a:xfrm>
          <a:prstGeom prst="wedgeRectCallout">
            <a:avLst>
              <a:gd name="adj1" fmla="val -205037"/>
              <a:gd name="adj2" fmla="val -1212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006494" y="3100898"/>
            <a:ext cx="22850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Declared Iteration End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04926" y="2220721"/>
            <a:ext cx="19388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Declared Iteration:</a:t>
            </a:r>
            <a:endParaRPr lang="es-C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04926" y="3717740"/>
            <a:ext cx="2045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Iterated Expression:</a:t>
            </a:r>
            <a:endParaRPr lang="es-CL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4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" y="786566"/>
            <a:ext cx="12192000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8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Ignacio Saavedra Reveco</dc:creator>
  <cp:lastModifiedBy>Arturo Ignacio Saavedra Reveco</cp:lastModifiedBy>
  <cp:revision>7</cp:revision>
  <dcterms:created xsi:type="dcterms:W3CDTF">2017-05-04T19:34:11Z</dcterms:created>
  <dcterms:modified xsi:type="dcterms:W3CDTF">2017-05-04T21:01:35Z</dcterms:modified>
</cp:coreProperties>
</file>