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p:cViewPr varScale="1">
        <p:scale>
          <a:sx n="113" d="100"/>
          <a:sy n="113" d="100"/>
        </p:scale>
        <p:origin x="552" y="17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9/13/21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9/13/21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9/13/21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9/13/21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9/13/21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9/13/21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9/13/21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9/13/21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9/13/21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9/13/21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9/13/21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9/13/21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9/13/21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9/13/21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Arthkumar Patel</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Macintosh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Arthkumar Patel</cp:lastModifiedBy>
  <cp:revision>5</cp:revision>
  <dcterms:created xsi:type="dcterms:W3CDTF">2020-01-05T08:05:09Z</dcterms:created>
  <dcterms:modified xsi:type="dcterms:W3CDTF">2021-09-13T23:05:48Z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