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8" r:id="rId3"/>
    <p:sldId id="272" r:id="rId4"/>
    <p:sldId id="271" r:id="rId5"/>
    <p:sldId id="258" r:id="rId6"/>
    <p:sldId id="273" r:id="rId7"/>
    <p:sldId id="259" r:id="rId8"/>
    <p:sldId id="274" r:id="rId9"/>
    <p:sldId id="260" r:id="rId10"/>
    <p:sldId id="275" r:id="rId11"/>
    <p:sldId id="276" r:id="rId12"/>
    <p:sldId id="261" r:id="rId13"/>
    <p:sldId id="277" r:id="rId14"/>
    <p:sldId id="262" r:id="rId15"/>
    <p:sldId id="263" r:id="rId16"/>
    <p:sldId id="265" r:id="rId17"/>
    <p:sldId id="266" r:id="rId18"/>
    <p:sldId id="267" r:id="rId19"/>
    <p:sldId id="264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574" autoAdjust="0"/>
  </p:normalViewPr>
  <p:slideViewPr>
    <p:cSldViewPr snapToGrid="0" snapToObjects="1">
      <p:cViewPr>
        <p:scale>
          <a:sx n="110" d="100"/>
          <a:sy n="110" d="100"/>
        </p:scale>
        <p:origin x="-51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D036-8A7B-1B4A-A068-1D2BB1E1D42D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1ECC-C76F-6340-AFC4-0572CB18A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40879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399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05761" y="1911302"/>
            <a:ext cx="469683" cy="7401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114162" y="128420"/>
            <a:ext cx="8921211" cy="5103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46" y="5377216"/>
            <a:ext cx="7401512" cy="4696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6244" y="5902960"/>
            <a:ext cx="8656580" cy="667589"/>
          </a:xfrm>
          <a:solidFill>
            <a:schemeClr val="bg1"/>
          </a:solidFill>
        </p:spPr>
        <p:txBody>
          <a:bodyPr/>
          <a:lstStyle>
            <a:lvl1pPr algn="ctr">
              <a:defRPr sz="1800" cap="none" spc="150" baseline="0">
                <a:latin typeface="Franklin Gothic Book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4208720" y="-3906968"/>
            <a:ext cx="754888" cy="8867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52400" y="1097281"/>
            <a:ext cx="8867528" cy="565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7280"/>
            <a:ext cx="7061200" cy="5060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4640" y="189991"/>
            <a:ext cx="8625840" cy="640080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ada-Fl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739300"/>
            <a:ext cx="6525003" cy="45067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9591" y="375920"/>
            <a:ext cx="6324600" cy="164592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8500" y="2749402"/>
            <a:ext cx="160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8174" y="501356"/>
            <a:ext cx="2397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rgbClr val="C42321"/>
                </a:solidFill>
              </a:rPr>
              <a:t>CANADA</a:t>
            </a:r>
            <a:endParaRPr lang="en-US" sz="4100" dirty="0">
              <a:solidFill>
                <a:srgbClr val="C4232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2230557"/>
            <a:ext cx="209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Canadian Graduation,     Employment,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Debt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and Earnings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8720" y="11988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11320" y="5473379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Madeline Packard       </a:t>
            </a:r>
            <a:r>
              <a:rPr lang="en-US" dirty="0" smtClean="0">
                <a:solidFill>
                  <a:srgbClr val="C42321"/>
                </a:solidFill>
              </a:rPr>
              <a:t>Arthur DeVitalis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3 at 7.50.5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2"/>
          <a:stretch/>
        </p:blipFill>
        <p:spPr>
          <a:xfrm>
            <a:off x="1143001" y="1685636"/>
            <a:ext cx="6771966" cy="49297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42321"/>
                </a:solidFill>
              </a:rPr>
              <a:t>Grad Employment, by Rates and </a:t>
            </a:r>
            <a:r>
              <a:rPr lang="en-US" sz="2800" dirty="0" smtClean="0">
                <a:solidFill>
                  <a:srgbClr val="C42321"/>
                </a:solidFill>
              </a:rPr>
              <a:t>Percentages dataset</a:t>
            </a:r>
            <a:endParaRPr lang="en-US" sz="2800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42321"/>
                </a:solidFill>
              </a:rPr>
              <a:t>Grad Employment, by Rates and </a:t>
            </a:r>
            <a:r>
              <a:rPr lang="en-US" dirty="0" smtClean="0">
                <a:solidFill>
                  <a:srgbClr val="C42321"/>
                </a:solidFill>
              </a:rPr>
              <a:t>Percentages </a:t>
            </a:r>
            <a:r>
              <a:rPr lang="en-US" dirty="0" err="1" smtClean="0">
                <a:solidFill>
                  <a:srgbClr val="C42321"/>
                </a:solidFill>
              </a:rPr>
              <a:t>dataframe</a:t>
            </a:r>
            <a:endParaRPr lang="en-US" dirty="0">
              <a:solidFill>
                <a:srgbClr val="C42321"/>
              </a:solidFill>
            </a:endParaRPr>
          </a:p>
        </p:txBody>
      </p:sp>
      <p:pic>
        <p:nvPicPr>
          <p:cNvPr id="3" name="Picture 2" descr="Screen Shot 2015-05-13 at 8.20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22670"/>
            <a:ext cx="8469005" cy="48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7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382516"/>
            <a:ext cx="6388100" cy="59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42321"/>
                </a:solidFill>
              </a:rPr>
              <a:t>Average Doctorate Employment Rates</a:t>
            </a:r>
            <a:endParaRPr lang="en-US" dirty="0">
              <a:solidFill>
                <a:srgbClr val="C42321"/>
              </a:solidFill>
            </a:endParaRPr>
          </a:p>
        </p:txBody>
      </p:sp>
      <p:pic>
        <p:nvPicPr>
          <p:cNvPr id="3" name="Picture 2" descr="Screen Shot 2015-05-13 at 8.2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4" y="1680220"/>
            <a:ext cx="8604250" cy="48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Em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0" y="473075"/>
            <a:ext cx="61722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an Earnings Gender and School 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" y="1635125"/>
            <a:ext cx="8613608" cy="37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loyment Percent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0" y="314100"/>
            <a:ext cx="7484979" cy="6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eg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317500"/>
            <a:ext cx="8810625" cy="61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4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helo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87527"/>
            <a:ext cx="8636000" cy="64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ters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0713"/>
            <a:ext cx="8721436" cy="62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42321"/>
                </a:solidFill>
              </a:rPr>
              <a:t>Questions</a:t>
            </a:r>
            <a:endParaRPr lang="en-US" dirty="0">
              <a:solidFill>
                <a:srgbClr val="C4232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4" y="1627909"/>
            <a:ext cx="8855365" cy="418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endParaRPr lang="en-US" dirty="0" smtClean="0"/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rgbClr val="C42321"/>
                </a:solidFill>
              </a:rPr>
              <a:t>?</a:t>
            </a: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rgbClr val="C42321"/>
                </a:solidFill>
              </a:rPr>
              <a:t>?</a:t>
            </a: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>
                <a:solidFill>
                  <a:srgbClr val="C42321"/>
                </a:solidFill>
              </a:rPr>
              <a:t>?</a:t>
            </a:r>
            <a:endParaRPr lang="en-US" sz="2800" dirty="0" smtClean="0">
              <a:solidFill>
                <a:srgbClr val="C42321"/>
              </a:solidFill>
            </a:endParaRPr>
          </a:p>
          <a:p>
            <a:pPr marL="285750" indent="-285750">
              <a:buSzPct val="100000"/>
              <a:buBlip>
                <a:blip r:embed="rId2"/>
              </a:buBlip>
            </a:pPr>
            <a:endParaRPr lang="en-US" sz="2400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18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ctorate Grads Ge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196274"/>
            <a:ext cx="8659090" cy="6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 Difference Debt from All Ye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3" y="304608"/>
            <a:ext cx="8174181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5-13 at 7.49.1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6"/>
          <a:stretch/>
        </p:blipFill>
        <p:spPr>
          <a:xfrm>
            <a:off x="611908" y="1964404"/>
            <a:ext cx="7943273" cy="42730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42321"/>
                </a:solidFill>
              </a:rPr>
              <a:t>Grad Earnings, by Gender and Median </a:t>
            </a:r>
            <a:r>
              <a:rPr lang="en-US" dirty="0" smtClean="0">
                <a:solidFill>
                  <a:srgbClr val="C42321"/>
                </a:solidFill>
              </a:rPr>
              <a:t>Earning </a:t>
            </a:r>
            <a:r>
              <a:rPr lang="en-US" dirty="0" err="1" smtClean="0">
                <a:solidFill>
                  <a:srgbClr val="C42321"/>
                </a:solidFill>
              </a:rPr>
              <a:t>dataframe</a:t>
            </a:r>
            <a:endParaRPr lang="en-US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5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42321"/>
                </a:solidFill>
              </a:rPr>
              <a:t>Average Doctorate </a:t>
            </a:r>
            <a:r>
              <a:rPr lang="en-US" dirty="0" smtClean="0">
                <a:solidFill>
                  <a:srgbClr val="C42321"/>
                </a:solidFill>
              </a:rPr>
              <a:t>earnings dataset</a:t>
            </a:r>
            <a:endParaRPr lang="en-US" dirty="0">
              <a:solidFill>
                <a:srgbClr val="C42321"/>
              </a:solidFill>
            </a:endParaRPr>
          </a:p>
        </p:txBody>
      </p:sp>
      <p:pic>
        <p:nvPicPr>
          <p:cNvPr id="5" name="Picture 4" descr="Screen Shot 2015-05-13 at 7.50.2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4"/>
          <a:stretch/>
        </p:blipFill>
        <p:spPr>
          <a:xfrm>
            <a:off x="1212272" y="1789545"/>
            <a:ext cx="6781763" cy="46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oc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1" y="160421"/>
            <a:ext cx="6443579" cy="64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3 at 7.50.3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09"/>
          <a:stretch/>
        </p:blipFill>
        <p:spPr>
          <a:xfrm>
            <a:off x="1327727" y="1752117"/>
            <a:ext cx="6373091" cy="420440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42321"/>
                </a:solidFill>
              </a:rPr>
              <a:t>Average college graduate earnings dataset</a:t>
            </a:r>
            <a:endParaRPr lang="en-US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1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CollegeEarn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85" y="280737"/>
            <a:ext cx="6363368" cy="63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13 at 7.50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26"/>
          <a:stretch/>
        </p:blipFill>
        <p:spPr>
          <a:xfrm>
            <a:off x="819728" y="1720175"/>
            <a:ext cx="7547385" cy="47452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42321"/>
                </a:solidFill>
              </a:rPr>
              <a:t>Grad Debt, by Averages and Percentages of Grads who have Paid Off </a:t>
            </a:r>
            <a:r>
              <a:rPr lang="en-US" sz="2800" dirty="0" err="1" smtClean="0">
                <a:solidFill>
                  <a:srgbClr val="C42321"/>
                </a:solidFill>
              </a:rPr>
              <a:t>dataframe</a:t>
            </a:r>
            <a:endParaRPr lang="en-US" sz="2800" dirty="0">
              <a:solidFill>
                <a:srgbClr val="C42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7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gDebtOwed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0500"/>
            <a:ext cx="657225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7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4">
      <a:dk1>
        <a:srgbClr val="5A5A5A"/>
      </a:dk1>
      <a:lt1>
        <a:sysClr val="window" lastClr="FFFFFF"/>
      </a:lt1>
      <a:dk2>
        <a:srgbClr val="000000"/>
      </a:dk2>
      <a:lt2>
        <a:srgbClr val="000000"/>
      </a:lt2>
      <a:accent1>
        <a:srgbClr val="AA121D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72</Words>
  <Application>Microsoft Macintosh PowerPoint</Application>
  <PresentationFormat>On-screen Show (4:3)</PresentationFormat>
  <Paragraphs>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Grid</vt:lpstr>
      <vt:lpstr>Oh  </vt:lpstr>
      <vt:lpstr>Questions</vt:lpstr>
      <vt:lpstr>Grad Earnings, by Gender and Median Earning dataframe</vt:lpstr>
      <vt:lpstr>Average Doctorate earnings dataset</vt:lpstr>
      <vt:lpstr>PowerPoint Presentation</vt:lpstr>
      <vt:lpstr>Average college graduate earnings dataset</vt:lpstr>
      <vt:lpstr>PowerPoint Presentation</vt:lpstr>
      <vt:lpstr>Grad Debt, by Averages and Percentages of Grads who have Paid Off dataframe</vt:lpstr>
      <vt:lpstr>PowerPoint Presentation</vt:lpstr>
      <vt:lpstr>Grad Employment, by Rates and Percentages dataset</vt:lpstr>
      <vt:lpstr>Grad Employment, by Rates and Percentages dataframe</vt:lpstr>
      <vt:lpstr>PowerPoint Presentation</vt:lpstr>
      <vt:lpstr>Average Doctorate Employment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town</dc:title>
  <dc:creator>Arthur Devitalis</dc:creator>
  <cp:lastModifiedBy>Arthur Devitalis</cp:lastModifiedBy>
  <cp:revision>38</cp:revision>
  <dcterms:created xsi:type="dcterms:W3CDTF">2015-04-30T02:22:02Z</dcterms:created>
  <dcterms:modified xsi:type="dcterms:W3CDTF">2015-05-13T13:29:55Z</dcterms:modified>
</cp:coreProperties>
</file>