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Madeline Packard and Arthur DeVitalis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329E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</TotalTime>
  <Words>9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 Tie</vt:lpstr>
      <vt:lpstr>CS 329E Final Project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 Final Project</dc:title>
  <dc:creator>Arthur Devitalis</dc:creator>
  <cp:lastModifiedBy>Arthur Devitalis</cp:lastModifiedBy>
  <cp:revision>1</cp:revision>
  <dcterms:created xsi:type="dcterms:W3CDTF">2015-05-11T20:27:48Z</dcterms:created>
  <dcterms:modified xsi:type="dcterms:W3CDTF">2015-05-11T20:29:17Z</dcterms:modified>
</cp:coreProperties>
</file>