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574" autoAdjust="0"/>
  </p:normalViewPr>
  <p:slideViewPr>
    <p:cSldViewPr snapToGrid="0" snapToObjects="1">
      <p:cViewPr>
        <p:scale>
          <a:sx n="110" d="100"/>
          <a:sy n="110" d="100"/>
        </p:scale>
        <p:origin x="-512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D036-8A7B-1B4A-A068-1D2BB1E1D42D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1ECC-C76F-6340-AFC4-0572CB18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40879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399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05761" y="1911302"/>
            <a:ext cx="469683" cy="7401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114162" y="128420"/>
            <a:ext cx="8921211" cy="5103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46" y="5377216"/>
            <a:ext cx="7401512" cy="4696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6244" y="5902960"/>
            <a:ext cx="8656580" cy="667589"/>
          </a:xfrm>
          <a:solidFill>
            <a:schemeClr val="bg1"/>
          </a:solidFill>
        </p:spPr>
        <p:txBody>
          <a:bodyPr/>
          <a:lstStyle>
            <a:lvl1pPr algn="ctr">
              <a:defRPr sz="1800" cap="none" spc="150" baseline="0">
                <a:latin typeface="Franklin Gothic Book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208720" y="-3906968"/>
            <a:ext cx="754888" cy="8867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52400" y="1097281"/>
            <a:ext cx="8867528" cy="565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7280"/>
            <a:ext cx="7061200" cy="5060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4640" y="189991"/>
            <a:ext cx="8625840" cy="640080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ada-Fl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739300"/>
            <a:ext cx="6525003" cy="45067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591" y="375920"/>
            <a:ext cx="6324600" cy="164592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8500" y="2749402"/>
            <a:ext cx="160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8174" y="501356"/>
            <a:ext cx="2397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rgbClr val="C42321"/>
                </a:solidFill>
              </a:rPr>
              <a:t>CANADA</a:t>
            </a:r>
            <a:endParaRPr lang="en-US" sz="4100" dirty="0">
              <a:solidFill>
                <a:srgbClr val="C4232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2230557"/>
            <a:ext cx="209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Canadian Graduation,     Employment,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Debt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 Earnings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8720" y="1198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1320" y="5473379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Madeline Packard       </a:t>
            </a:r>
            <a:r>
              <a:rPr lang="en-US" dirty="0" smtClean="0">
                <a:solidFill>
                  <a:srgbClr val="C42321"/>
                </a:solidFill>
              </a:rPr>
              <a:t>Arthur DeVitalis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17500"/>
            <a:ext cx="8810625" cy="61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4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helo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87527"/>
            <a:ext cx="8636000" cy="64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te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0713"/>
            <a:ext cx="8721436" cy="62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196274"/>
            <a:ext cx="8659090" cy="6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 Difference Debt from All Ye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3" y="304608"/>
            <a:ext cx="8174181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42321"/>
                </a:solidFill>
              </a:rPr>
              <a:t>Questions</a:t>
            </a:r>
            <a:endParaRPr lang="en-US" dirty="0">
              <a:solidFill>
                <a:srgbClr val="C4232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4" y="1627909"/>
            <a:ext cx="8855365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endParaRPr lang="en-US" dirty="0" smtClean="0"/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rgbClr val="C42321"/>
                </a:solidFill>
              </a:rPr>
              <a:t>?</a:t>
            </a: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rgbClr val="C42321"/>
                </a:solidFill>
              </a:rPr>
              <a:t>?</a:t>
            </a: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>
                <a:solidFill>
                  <a:srgbClr val="C42321"/>
                </a:solidFill>
              </a:rPr>
              <a:t>?</a:t>
            </a: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400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1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oc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1" y="160421"/>
            <a:ext cx="6443579" cy="64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College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85" y="280737"/>
            <a:ext cx="6363368" cy="63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ebtOwed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0500"/>
            <a:ext cx="657225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382516"/>
            <a:ext cx="6388100" cy="59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0" y="473075"/>
            <a:ext cx="6172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an Earnings Gender and School 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" y="1635125"/>
            <a:ext cx="8613608" cy="37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loyment Percen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0" y="314100"/>
            <a:ext cx="7484979" cy="6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4">
      <a:dk1>
        <a:srgbClr val="5A5A5A"/>
      </a:dk1>
      <a:lt1>
        <a:sysClr val="window" lastClr="FFFFFF"/>
      </a:lt1>
      <a:dk2>
        <a:srgbClr val="000000"/>
      </a:dk2>
      <a:lt2>
        <a:srgbClr val="000000"/>
      </a:lt2>
      <a:accent1>
        <a:srgbClr val="AA121D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20</Words>
  <Application>Microsoft Macintosh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Oh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town</dc:title>
  <dc:creator>Arthur Devitalis</dc:creator>
  <cp:lastModifiedBy>Arthur Devitalis</cp:lastModifiedBy>
  <cp:revision>34</cp:revision>
  <dcterms:created xsi:type="dcterms:W3CDTF">2015-04-30T02:22:02Z</dcterms:created>
  <dcterms:modified xsi:type="dcterms:W3CDTF">2015-05-13T12:08:49Z</dcterms:modified>
</cp:coreProperties>
</file>