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2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574" autoAdjust="0"/>
  </p:normalViewPr>
  <p:slideViewPr>
    <p:cSldViewPr snapToGrid="0" snapToObjects="1">
      <p:cViewPr>
        <p:scale>
          <a:sx n="110" d="100"/>
          <a:sy n="110" d="100"/>
        </p:scale>
        <p:origin x="-512" y="9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4D036-8A7B-1B4A-A068-1D2BB1E1D42D}" type="datetimeFigureOut">
              <a:rPr lang="en-US" smtClean="0"/>
              <a:t>5/13/15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51ECC-C76F-6340-AFC4-0572CB18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2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40879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399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05761" y="1911302"/>
            <a:ext cx="469683" cy="7401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0800000">
            <a:off x="114162" y="128420"/>
            <a:ext cx="8921211" cy="5103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846" y="5377216"/>
            <a:ext cx="7401512" cy="4696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6244" y="5902960"/>
            <a:ext cx="8656580" cy="667589"/>
          </a:xfrm>
          <a:solidFill>
            <a:schemeClr val="bg1"/>
          </a:solidFill>
        </p:spPr>
        <p:txBody>
          <a:bodyPr/>
          <a:lstStyle>
            <a:lvl1pPr algn="ctr">
              <a:defRPr sz="1800" cap="none" spc="150" baseline="0">
                <a:latin typeface="Franklin Gothic Book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5/13/15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5/13/15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5/13/15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4208720" y="-3906968"/>
            <a:ext cx="754888" cy="8867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 userDrawn="1"/>
        </p:nvSpPr>
        <p:spPr>
          <a:xfrm>
            <a:off x="152400" y="1097281"/>
            <a:ext cx="8867528" cy="5659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7280"/>
            <a:ext cx="7061200" cy="50606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94640" y="189991"/>
            <a:ext cx="8625840" cy="640080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5/13/15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5/13/15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nada-Fla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2" y="1739300"/>
            <a:ext cx="6525003" cy="450679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9591" y="375920"/>
            <a:ext cx="6324600" cy="164592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8500" y="2749402"/>
            <a:ext cx="1600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8174" y="501356"/>
            <a:ext cx="2397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rgbClr val="C42321"/>
                </a:solidFill>
              </a:rPr>
              <a:t>CANADA</a:t>
            </a:r>
            <a:endParaRPr lang="en-US" sz="4100" dirty="0">
              <a:solidFill>
                <a:srgbClr val="C4232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8500" y="2230557"/>
            <a:ext cx="2095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Canadian Graduation,     Employment,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Debt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and </a:t>
            </a:r>
            <a:r>
              <a:rPr lang="en-US" sz="2400" dirty="0" smtClean="0">
                <a:solidFill>
                  <a:schemeClr val="bg1"/>
                </a:solidFill>
              </a:rPr>
              <a:t>Earnings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38720" y="11988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11320" y="5473379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    Madeline Packard       </a:t>
            </a:r>
            <a:r>
              <a:rPr lang="en-US" dirty="0" smtClean="0">
                <a:solidFill>
                  <a:srgbClr val="C42321"/>
                </a:solidFill>
              </a:rPr>
              <a:t>Arthur DeVitalis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llege Grads Gen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317500"/>
            <a:ext cx="8810625" cy="617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4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helors Grads Gen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" y="187527"/>
            <a:ext cx="8636000" cy="64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6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sters Grads Gen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00713"/>
            <a:ext cx="8721436" cy="62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2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ctorate Grads Gen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0" y="196274"/>
            <a:ext cx="8659090" cy="64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2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g Difference Debt from All Yea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3" y="304608"/>
            <a:ext cx="8174181" cy="594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7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42321"/>
                </a:solidFill>
              </a:rPr>
              <a:t>Questions</a:t>
            </a:r>
            <a:endParaRPr lang="en-US" dirty="0">
              <a:solidFill>
                <a:srgbClr val="C423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51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gDocEarn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31" y="160421"/>
            <a:ext cx="6443579" cy="644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3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gCollegeEarn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85" y="280737"/>
            <a:ext cx="6363368" cy="63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8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gDebtOwed20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90500"/>
            <a:ext cx="6572250" cy="644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0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llegeEm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5" y="382516"/>
            <a:ext cx="6388100" cy="59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7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ctorateEm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30" y="473075"/>
            <a:ext cx="61722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6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an Earnings Gender and School Lev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7" y="1635125"/>
            <a:ext cx="8613608" cy="37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7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mployment Percent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20" y="314100"/>
            <a:ext cx="7484979" cy="63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14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Custom 14">
      <a:dk1>
        <a:srgbClr val="5A5A5A"/>
      </a:dk1>
      <a:lt1>
        <a:sysClr val="window" lastClr="FFFFFF"/>
      </a:lt1>
      <a:dk2>
        <a:srgbClr val="000000"/>
      </a:dk2>
      <a:lt2>
        <a:srgbClr val="000000"/>
      </a:lt2>
      <a:accent1>
        <a:srgbClr val="AA121D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</TotalTime>
  <Words>17</Words>
  <Application>Microsoft Macintosh PowerPoint</Application>
  <PresentationFormat>On-screen Show (4:3)</PresentationFormat>
  <Paragraphs>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Grid</vt:lpstr>
      <vt:lpstr>Oh  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 town</dc:title>
  <dc:creator>Arthur Devitalis</dc:creator>
  <cp:lastModifiedBy>Arthur Devitalis</cp:lastModifiedBy>
  <cp:revision>33</cp:revision>
  <dcterms:created xsi:type="dcterms:W3CDTF">2015-04-30T02:22:02Z</dcterms:created>
  <dcterms:modified xsi:type="dcterms:W3CDTF">2015-05-13T11:56:34Z</dcterms:modified>
</cp:coreProperties>
</file>