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7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4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4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4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4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1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5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6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7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2834-C336-4A6A-9D6A-95AF544AC1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69D3-1662-47A4-A36A-F76811CE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77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slide" Target="slide5.xml"/><Relationship Id="rId10" Type="http://schemas.openxmlformats.org/officeDocument/2006/relationships/image" Target="../media/image8.png"/><Relationship Id="rId4" Type="http://schemas.openxmlformats.org/officeDocument/2006/relationships/image" Target="../media/image5.jpe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hyperlink" Target="elenco/sabitzer%20#20.jpg" TargetMode="External"/><Relationship Id="rId18" Type="http://schemas.openxmlformats.org/officeDocument/2006/relationships/image" Target="../media/image16.jpeg"/><Relationship Id="rId26" Type="http://schemas.openxmlformats.org/officeDocument/2006/relationships/image" Target="../media/image20.png"/><Relationship Id="rId3" Type="http://schemas.openxmlformats.org/officeDocument/2006/relationships/slide" Target="slide2.xml"/><Relationship Id="rId21" Type="http://schemas.openxmlformats.org/officeDocument/2006/relationships/hyperlink" Target="elenco/gregor%20kobel%201.jpg" TargetMode="External"/><Relationship Id="rId7" Type="http://schemas.openxmlformats.org/officeDocument/2006/relationships/hyperlink" Target="elenco/brandt%2010.jpg" TargetMode="External"/><Relationship Id="rId12" Type="http://schemas.openxmlformats.org/officeDocument/2006/relationships/image" Target="../media/image13.jpeg"/><Relationship Id="rId17" Type="http://schemas.openxmlformats.org/officeDocument/2006/relationships/hyperlink" Target="elenco/emre%20can%20#23.jpg" TargetMode="External"/><Relationship Id="rId25" Type="http://schemas.openxmlformats.org/officeDocument/2006/relationships/hyperlink" Target="elenco/pascal%20gross%2013.jpg" TargetMode="External"/><Relationship Id="rId2" Type="http://schemas.openxmlformats.org/officeDocument/2006/relationships/slide" Target="slide3.xml"/><Relationship Id="rId16" Type="http://schemas.openxmlformats.org/officeDocument/2006/relationships/image" Target="../media/image15.jpe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hyperlink" Target="elenco/ryerson%2026.jpg" TargetMode="External"/><Relationship Id="rId24" Type="http://schemas.openxmlformats.org/officeDocument/2006/relationships/image" Target="../media/image19.jpeg"/><Relationship Id="rId5" Type="http://schemas.openxmlformats.org/officeDocument/2006/relationships/slide" Target="slide5.xml"/><Relationship Id="rId15" Type="http://schemas.openxmlformats.org/officeDocument/2006/relationships/hyperlink" Target="elenco/adeyemi%20#27.jpg" TargetMode="External"/><Relationship Id="rId23" Type="http://schemas.openxmlformats.org/officeDocument/2006/relationships/hyperlink" Target="elenco/schlotterbeck%204.jpg" TargetMode="External"/><Relationship Id="rId28" Type="http://schemas.openxmlformats.org/officeDocument/2006/relationships/image" Target="../media/image21.jpeg"/><Relationship Id="rId10" Type="http://schemas.openxmlformats.org/officeDocument/2006/relationships/image" Target="../media/image12.jpeg"/><Relationship Id="rId19" Type="http://schemas.openxmlformats.org/officeDocument/2006/relationships/hyperlink" Target="elenco/guirassy%20#19.jpg" TargetMode="External"/><Relationship Id="rId4" Type="http://schemas.openxmlformats.org/officeDocument/2006/relationships/image" Target="../media/image2.png"/><Relationship Id="rId9" Type="http://schemas.openxmlformats.org/officeDocument/2006/relationships/hyperlink" Target="elenco/waldemar%20anton%203.jpg" TargetMode="External"/><Relationship Id="rId14" Type="http://schemas.openxmlformats.org/officeDocument/2006/relationships/image" Target="../media/image14.jpeg"/><Relationship Id="rId22" Type="http://schemas.openxmlformats.org/officeDocument/2006/relationships/image" Target="../media/image18.jpeg"/><Relationship Id="rId27" Type="http://schemas.openxmlformats.org/officeDocument/2006/relationships/hyperlink" Target="elenco/yan%20couto%202.jp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slide" Target="slide4.xml"/><Relationship Id="rId7" Type="http://schemas.openxmlformats.org/officeDocument/2006/relationships/hyperlink" Target="elenco/est&#225;dio.jpg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10" Type="http://schemas.openxmlformats.org/officeDocument/2006/relationships/image" Target="../media/image24.jpg"/><Relationship Id="rId4" Type="http://schemas.openxmlformats.org/officeDocument/2006/relationships/slide" Target="slide3.xml"/><Relationship Id="rId9" Type="http://schemas.openxmlformats.org/officeDocument/2006/relationships/hyperlink" Target="elenco/estadio%20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61544" y="356432"/>
            <a:ext cx="517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http://www.borussiadortmund.com.br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838" y="1214728"/>
            <a:ext cx="7409793" cy="41680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94" y="5564777"/>
            <a:ext cx="1939834" cy="12932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34" y="1973580"/>
            <a:ext cx="4762500" cy="30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5163" y="353989"/>
            <a:ext cx="288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www.borussiadortmund.com.br/home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54" y="948690"/>
            <a:ext cx="4104767" cy="230893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Retângulo 2"/>
          <p:cNvSpPr/>
          <p:nvPr/>
        </p:nvSpPr>
        <p:spPr>
          <a:xfrm>
            <a:off x="0" y="3632473"/>
            <a:ext cx="12192000" cy="2382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69" y="4464459"/>
            <a:ext cx="1259929" cy="1259929"/>
          </a:xfrm>
          <a:prstGeom prst="rect">
            <a:avLst/>
          </a:prstGeom>
        </p:spPr>
      </p:pic>
      <p:sp>
        <p:nvSpPr>
          <p:cNvPr id="16" name="CaixaDeTexto 15">
            <a:hlinkClick r:id="rId3" action="ppaction://hlinksldjump"/>
          </p:cNvPr>
          <p:cNvSpPr txBox="1"/>
          <p:nvPr/>
        </p:nvSpPr>
        <p:spPr>
          <a:xfrm>
            <a:off x="1035969" y="3810206"/>
            <a:ext cx="12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Jogos</a:t>
            </a:r>
            <a:endParaRPr lang="pt-BR" sz="2800" dirty="0">
              <a:latin typeface="Bahnschrift" panose="020B0502040204020203" pitchFamily="34" charset="0"/>
            </a:endParaRPr>
          </a:p>
        </p:txBody>
      </p:sp>
      <p:pic>
        <p:nvPicPr>
          <p:cNvPr id="17" name="Imagem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009" y="4453029"/>
            <a:ext cx="1467866" cy="128837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441032" y="3777916"/>
            <a:ext cx="2442410" cy="4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CaixaDeTexto 18">
            <a:hlinkClick r:id="rId5" action="ppaction://hlinksldjump"/>
          </p:cNvPr>
          <p:cNvSpPr txBox="1"/>
          <p:nvPr/>
        </p:nvSpPr>
        <p:spPr>
          <a:xfrm>
            <a:off x="9608953" y="3863300"/>
            <a:ext cx="153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Tabela</a:t>
            </a:r>
            <a:endParaRPr lang="pt-BR" sz="2800" dirty="0">
              <a:latin typeface="Bahnschrift" panose="020B0502040204020203" pitchFamily="34" charset="0"/>
            </a:endParaRPr>
          </a:p>
        </p:txBody>
      </p:sp>
      <p:pic>
        <p:nvPicPr>
          <p:cNvPr id="20" name="Imagem 19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78" y="4464459"/>
            <a:ext cx="1090521" cy="1090521"/>
          </a:xfrm>
          <a:prstGeom prst="rect">
            <a:avLst/>
          </a:prstGeom>
        </p:spPr>
      </p:pic>
      <p:sp>
        <p:nvSpPr>
          <p:cNvPr id="21" name="CaixaDeTexto 20">
            <a:hlinkClick r:id="rId7" action="ppaction://hlinksldjump"/>
          </p:cNvPr>
          <p:cNvSpPr txBox="1"/>
          <p:nvPr/>
        </p:nvSpPr>
        <p:spPr>
          <a:xfrm>
            <a:off x="3690018" y="3810891"/>
            <a:ext cx="150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Elenco</a:t>
            </a:r>
            <a:endParaRPr lang="pt-BR" sz="2800" dirty="0">
              <a:latin typeface="Bahnschrift" panose="020B0502040204020203" pitchFamily="34" charset="0"/>
            </a:endParaRPr>
          </a:p>
        </p:txBody>
      </p:sp>
      <p:sp>
        <p:nvSpPr>
          <p:cNvPr id="22" name="CaixaDeTexto 21">
            <a:hlinkClick r:id="rId9" action="ppaction://hlinksldjump"/>
          </p:cNvPr>
          <p:cNvSpPr txBox="1"/>
          <p:nvPr/>
        </p:nvSpPr>
        <p:spPr>
          <a:xfrm>
            <a:off x="6652885" y="3835769"/>
            <a:ext cx="150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Estádio</a:t>
            </a:r>
            <a:endParaRPr lang="pt-BR" sz="2000" dirty="0">
              <a:latin typeface="Bahnschrift" panose="020B0502040204020203" pitchFamily="34" charset="0"/>
            </a:endParaRPr>
          </a:p>
        </p:txBody>
      </p:sp>
      <p:pic>
        <p:nvPicPr>
          <p:cNvPr id="23" name="Imagem 2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95" y="4508715"/>
            <a:ext cx="1259526" cy="11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hlinkClick r:id="rId2" action="ppaction://hlinksldjump"/>
          </p:cNvPr>
          <p:cNvSpPr txBox="1"/>
          <p:nvPr/>
        </p:nvSpPr>
        <p:spPr>
          <a:xfrm>
            <a:off x="1892682" y="1335539"/>
            <a:ext cx="1700623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4"/>
                </a:solidFill>
                <a:latin typeface="Bahnschrift SemiBold" panose="020B0502040204020203" pitchFamily="34" charset="0"/>
              </a:rPr>
              <a:t>Jogos</a:t>
            </a:r>
            <a:endParaRPr lang="pt-BR" sz="3600" dirty="0">
              <a:solidFill>
                <a:schemeClr val="accent4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hlinkClick r:id="rId3" action="ppaction://hlinksldjump"/>
          </p:cNvPr>
          <p:cNvSpPr txBox="1"/>
          <p:nvPr/>
        </p:nvSpPr>
        <p:spPr>
          <a:xfrm>
            <a:off x="10264882" y="899515"/>
            <a:ext cx="153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Tabela</a:t>
            </a:r>
            <a:endParaRPr lang="pt-BR" sz="2800" dirty="0">
              <a:latin typeface="Bahnschrift" panose="020B0502040204020203" pitchFamily="34" charset="0"/>
            </a:endParaRPr>
          </a:p>
        </p:txBody>
      </p:sp>
      <p:sp>
        <p:nvSpPr>
          <p:cNvPr id="7" name="CaixaDeTexto 6">
            <a:hlinkClick r:id="rId4" action="ppaction://hlinksldjump"/>
          </p:cNvPr>
          <p:cNvSpPr txBox="1"/>
          <p:nvPr/>
        </p:nvSpPr>
        <p:spPr>
          <a:xfrm>
            <a:off x="9274600" y="899515"/>
            <a:ext cx="150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Elenco</a:t>
            </a:r>
            <a:endParaRPr lang="pt-BR" sz="2000" dirty="0">
              <a:latin typeface="Bahnschrift" panose="020B0502040204020203" pitchFamily="34" charset="0"/>
            </a:endParaRPr>
          </a:p>
        </p:txBody>
      </p:sp>
      <p:pic>
        <p:nvPicPr>
          <p:cNvPr id="8" name="Imagem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9" y="1019831"/>
            <a:ext cx="2008920" cy="11300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>
            <a:off x="8503920" y="1299625"/>
            <a:ext cx="242316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2264445"/>
            <a:ext cx="12192000" cy="54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hlinkClick r:id="rId7" action="ppaction://hlinksldjump"/>
          </p:cNvPr>
          <p:cNvSpPr txBox="1"/>
          <p:nvPr/>
        </p:nvSpPr>
        <p:spPr>
          <a:xfrm>
            <a:off x="8231422" y="899515"/>
            <a:ext cx="150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Estádio</a:t>
            </a:r>
            <a:endParaRPr lang="pt-BR" sz="2000" dirty="0">
              <a:latin typeface="Bahnschrift" panose="020B05020402040202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2319040"/>
            <a:ext cx="12192000" cy="4478183"/>
          </a:xfrm>
          <a:prstGeom prst="rect">
            <a:avLst/>
          </a:prstGeom>
          <a:gradFill>
            <a:gsLst>
              <a:gs pos="33000">
                <a:schemeClr val="accent4">
                  <a:lumMod val="60000"/>
                  <a:lumOff val="40000"/>
                </a:schemeClr>
              </a:gs>
              <a:gs pos="54000">
                <a:schemeClr val="tx1">
                  <a:lumMod val="50000"/>
                  <a:lumOff val="50000"/>
                </a:schemeClr>
              </a:gs>
              <a:gs pos="77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1"/>
          </a:gra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6135" y="2475695"/>
            <a:ext cx="6510013" cy="1821985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3235" y="4558337"/>
            <a:ext cx="7325747" cy="213389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6" name="Retângulo 15"/>
          <p:cNvSpPr/>
          <p:nvPr/>
        </p:nvSpPr>
        <p:spPr>
          <a:xfrm>
            <a:off x="758879" y="2980901"/>
            <a:ext cx="3104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3600" b="1" cap="none" spc="0" dirty="0" smtClean="0">
                <a:ln/>
                <a:solidFill>
                  <a:schemeClr val="accent4"/>
                </a:solidFill>
                <a:effectLst/>
              </a:rPr>
              <a:t>Próximo jogo:</a:t>
            </a:r>
            <a:endParaRPr lang="pt-BR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335690" y="5425231"/>
            <a:ext cx="21906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Outros confrontos:</a:t>
            </a:r>
            <a:endParaRPr lang="pt-BR" sz="2000" b="1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061544" y="367862"/>
            <a:ext cx="517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http://www.borussiadortmund.com.br/jogos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0" y="725435"/>
            <a:ext cx="1219200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0" y="674370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7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hlinkClick r:id="rId2" action="ppaction://hlinksldjump"/>
          </p:cNvPr>
          <p:cNvSpPr txBox="1"/>
          <p:nvPr/>
        </p:nvSpPr>
        <p:spPr>
          <a:xfrm>
            <a:off x="1845796" y="1299625"/>
            <a:ext cx="1788944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4"/>
                </a:solidFill>
                <a:latin typeface="Bahnschrift SemiBold" panose="020B0502040204020203" pitchFamily="34" charset="0"/>
              </a:rPr>
              <a:t>Elenco</a:t>
            </a:r>
            <a:endParaRPr lang="pt-BR" sz="3600" dirty="0">
              <a:solidFill>
                <a:schemeClr val="accent4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Imagem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9" y="1019831"/>
            <a:ext cx="2008920" cy="11300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CaixaDeTexto 12">
            <a:hlinkClick r:id="rId5" action="ppaction://hlinksldjump"/>
          </p:cNvPr>
          <p:cNvSpPr txBox="1"/>
          <p:nvPr/>
        </p:nvSpPr>
        <p:spPr>
          <a:xfrm>
            <a:off x="10219162" y="899515"/>
            <a:ext cx="153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Tabela</a:t>
            </a:r>
            <a:endParaRPr lang="pt-BR" sz="2800" dirty="0">
              <a:latin typeface="Bahnschrift" panose="020B0502040204020203" pitchFamily="34" charset="0"/>
            </a:endParaRPr>
          </a:p>
        </p:txBody>
      </p:sp>
      <p:sp>
        <p:nvSpPr>
          <p:cNvPr id="14" name="CaixaDeTexto 13">
            <a:hlinkClick r:id="rId2" action="ppaction://hlinksldjump"/>
          </p:cNvPr>
          <p:cNvSpPr txBox="1"/>
          <p:nvPr/>
        </p:nvSpPr>
        <p:spPr>
          <a:xfrm>
            <a:off x="9308890" y="888085"/>
            <a:ext cx="150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Jogos</a:t>
            </a:r>
            <a:endParaRPr lang="pt-BR" sz="2000" dirty="0">
              <a:latin typeface="Bahnschrift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481060" y="1299625"/>
            <a:ext cx="242316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0" y="2264445"/>
            <a:ext cx="12192000" cy="54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hlinkClick r:id="rId6" action="ppaction://hlinksldjump"/>
          </p:cNvPr>
          <p:cNvSpPr txBox="1"/>
          <p:nvPr/>
        </p:nvSpPr>
        <p:spPr>
          <a:xfrm>
            <a:off x="8231422" y="899515"/>
            <a:ext cx="150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Estádio</a:t>
            </a:r>
            <a:endParaRPr lang="pt-BR" sz="2000" dirty="0">
              <a:latin typeface="Bahnschrift" panose="020B0502040204020203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0" y="2319040"/>
            <a:ext cx="12192000" cy="4478183"/>
          </a:xfrm>
          <a:prstGeom prst="rect">
            <a:avLst/>
          </a:prstGeom>
          <a:gradFill>
            <a:gsLst>
              <a:gs pos="39000">
                <a:schemeClr val="accent4">
                  <a:lumMod val="60000"/>
                  <a:lumOff val="40000"/>
                </a:schemeClr>
              </a:gs>
              <a:gs pos="60000">
                <a:schemeClr val="tx1">
                  <a:lumMod val="50000"/>
                  <a:lumOff val="50000"/>
                </a:schemeClr>
              </a:gs>
              <a:gs pos="75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1"/>
          </a:gra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1951" y="3708171"/>
            <a:ext cx="1973335" cy="70788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Gregor Kobel</a:t>
            </a:r>
          </a:p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</a:rPr>
              <a:t>#1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47" name="Imagem 46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88" y="2446874"/>
            <a:ext cx="1717903" cy="1312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Retângulo 47"/>
          <p:cNvSpPr/>
          <p:nvPr/>
        </p:nvSpPr>
        <p:spPr>
          <a:xfrm>
            <a:off x="4022191" y="3775782"/>
            <a:ext cx="1758455" cy="70788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Julian Brandt </a:t>
            </a:r>
          </a:p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#10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142395" y="3685311"/>
            <a:ext cx="1630152" cy="1015663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Nico </a:t>
            </a:r>
          </a:p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Schlotterbeck</a:t>
            </a:r>
          </a:p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</a:rPr>
              <a:t>#4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6192510" y="3759349"/>
            <a:ext cx="1521314" cy="70788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</a:rPr>
              <a:t>Pascal </a:t>
            </a:r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Gross</a:t>
            </a:r>
          </a:p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</a:rPr>
              <a:t>#13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8368988" y="3775782"/>
            <a:ext cx="1257908" cy="70788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Yan Couto</a:t>
            </a:r>
          </a:p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</a:rPr>
              <a:t>#2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55" name="Imagem 54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466" y="2446874"/>
            <a:ext cx="1681133" cy="13135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Retângulo 55"/>
          <p:cNvSpPr/>
          <p:nvPr/>
        </p:nvSpPr>
        <p:spPr>
          <a:xfrm>
            <a:off x="10126470" y="3736489"/>
            <a:ext cx="2001124" cy="70788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Waldemar Anton</a:t>
            </a:r>
          </a:p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</a:rPr>
              <a:t>#3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57" name="Imagem 56">
            <a:hlinkClick r:id="rId11" action="ppaction://hlinkfile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" y="4678114"/>
            <a:ext cx="1683072" cy="13634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8" name="Retângulo 57"/>
          <p:cNvSpPr/>
          <p:nvPr/>
        </p:nvSpPr>
        <p:spPr>
          <a:xfrm>
            <a:off x="508068" y="6064427"/>
            <a:ext cx="1711558" cy="70788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Julian Ryerson</a:t>
            </a:r>
          </a:p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#26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pic>
        <p:nvPicPr>
          <p:cNvPr id="59" name="Imagem 58">
            <a:hlinkClick r:id="rId13" action="ppaction://hlinkfil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28" y="4678114"/>
            <a:ext cx="1697382" cy="13668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0" name="Retângulo 59"/>
          <p:cNvSpPr/>
          <p:nvPr/>
        </p:nvSpPr>
        <p:spPr>
          <a:xfrm>
            <a:off x="2655711" y="6054846"/>
            <a:ext cx="1836978" cy="70788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Marcel Sabitzer</a:t>
            </a:r>
          </a:p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#20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4985924" y="6031986"/>
            <a:ext cx="1898340" cy="70788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Serhou Guirassy</a:t>
            </a:r>
          </a:p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#19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pic>
        <p:nvPicPr>
          <p:cNvPr id="63" name="Imagem 62">
            <a:hlinkClick r:id="rId15" action="ppaction://hlinkfile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18" y="4645673"/>
            <a:ext cx="1903698" cy="14091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4" name="Retângulo 63"/>
          <p:cNvSpPr/>
          <p:nvPr/>
        </p:nvSpPr>
        <p:spPr>
          <a:xfrm>
            <a:off x="7472877" y="6052996"/>
            <a:ext cx="1809598" cy="70788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Karim Adeyemi</a:t>
            </a:r>
          </a:p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#27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pic>
        <p:nvPicPr>
          <p:cNvPr id="65" name="Imagem 64">
            <a:hlinkClick r:id="rId17" action="ppaction://hlinkfile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927" y="4613085"/>
            <a:ext cx="1845084" cy="14995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6" name="Retângulo 65"/>
          <p:cNvSpPr/>
          <p:nvPr/>
        </p:nvSpPr>
        <p:spPr>
          <a:xfrm>
            <a:off x="10286750" y="6075857"/>
            <a:ext cx="1194878" cy="707886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Emre Can</a:t>
            </a:r>
          </a:p>
          <a:p>
            <a:pPr algn="ctr"/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#23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1061544" y="356432"/>
            <a:ext cx="517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http://www.borussiadortmund.com.br/elenco-atual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Imagem 68">
            <a:hlinkClick r:id="rId19" action="ppaction://hlinkfil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9" y="4666684"/>
            <a:ext cx="1765234" cy="1353671"/>
          </a:xfrm>
          <a:prstGeom prst="rect">
            <a:avLst/>
          </a:prstGeom>
        </p:spPr>
      </p:pic>
      <p:pic>
        <p:nvPicPr>
          <p:cNvPr id="70" name="Imagem 69">
            <a:hlinkClick r:id="rId21" action="ppaction://hlinkfile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1" y="2419620"/>
            <a:ext cx="1706995" cy="1305078"/>
          </a:xfrm>
          <a:prstGeom prst="rect">
            <a:avLst/>
          </a:prstGeom>
        </p:spPr>
      </p:pic>
      <p:pic>
        <p:nvPicPr>
          <p:cNvPr id="71" name="Imagem 70">
            <a:hlinkClick r:id="rId23" action="ppaction://hlinkfile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68" y="2414413"/>
            <a:ext cx="1571563" cy="1349939"/>
          </a:xfrm>
          <a:prstGeom prst="rect">
            <a:avLst/>
          </a:prstGeom>
        </p:spPr>
      </p:pic>
      <p:pic>
        <p:nvPicPr>
          <p:cNvPr id="72" name="Imagem 71">
            <a:hlinkClick r:id="rId25" action="ppaction://hlinkfile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85573" y="2435997"/>
            <a:ext cx="1721619" cy="1329629"/>
          </a:xfrm>
          <a:prstGeom prst="rect">
            <a:avLst/>
          </a:prstGeom>
        </p:spPr>
      </p:pic>
      <p:pic>
        <p:nvPicPr>
          <p:cNvPr id="73" name="Imagem 72">
            <a:hlinkClick r:id="rId27" action="ppaction://hlinkfile"/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05" y="2450378"/>
            <a:ext cx="1725335" cy="1319088"/>
          </a:xfrm>
          <a:prstGeom prst="rect">
            <a:avLst/>
          </a:prstGeom>
        </p:spPr>
      </p:pic>
      <p:sp>
        <p:nvSpPr>
          <p:cNvPr id="75" name="Retângulo 74"/>
          <p:cNvSpPr/>
          <p:nvPr/>
        </p:nvSpPr>
        <p:spPr>
          <a:xfrm>
            <a:off x="0" y="725435"/>
            <a:ext cx="1219200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0" y="674370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1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hlinkClick r:id="rId2" action="ppaction://hlinksldjump"/>
          </p:cNvPr>
          <p:cNvSpPr txBox="1"/>
          <p:nvPr/>
        </p:nvSpPr>
        <p:spPr>
          <a:xfrm>
            <a:off x="1937236" y="1299625"/>
            <a:ext cx="1700623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4"/>
                </a:solidFill>
                <a:latin typeface="Bahnschrift SemiBold" panose="020B0502040204020203" pitchFamily="34" charset="0"/>
              </a:rPr>
              <a:t>Tabela</a:t>
            </a:r>
            <a:endParaRPr lang="pt-BR" sz="3600" dirty="0">
              <a:solidFill>
                <a:schemeClr val="accent4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CaixaDeTexto 9">
            <a:hlinkClick r:id="rId3" action="ppaction://hlinksldjump"/>
          </p:cNvPr>
          <p:cNvSpPr txBox="1"/>
          <p:nvPr/>
        </p:nvSpPr>
        <p:spPr>
          <a:xfrm>
            <a:off x="10219162" y="899515"/>
            <a:ext cx="153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Elenco</a:t>
            </a:r>
            <a:endParaRPr lang="pt-BR" sz="2800" dirty="0">
              <a:latin typeface="Bahnschrift" panose="020B0502040204020203" pitchFamily="34" charset="0"/>
            </a:endParaRPr>
          </a:p>
        </p:txBody>
      </p:sp>
      <p:sp>
        <p:nvSpPr>
          <p:cNvPr id="11" name="CaixaDeTexto 10">
            <a:hlinkClick r:id="rId4" action="ppaction://hlinksldjump"/>
          </p:cNvPr>
          <p:cNvSpPr txBox="1"/>
          <p:nvPr/>
        </p:nvSpPr>
        <p:spPr>
          <a:xfrm>
            <a:off x="9286030" y="888085"/>
            <a:ext cx="150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Jogos</a:t>
            </a:r>
            <a:endParaRPr lang="pt-BR" sz="2000" dirty="0">
              <a:latin typeface="Bahnschrift" panose="020B0502040204020203" pitchFamily="34" charset="0"/>
            </a:endParaRPr>
          </a:p>
        </p:txBody>
      </p:sp>
      <p:pic>
        <p:nvPicPr>
          <p:cNvPr id="12" name="Imagem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9" y="1019831"/>
            <a:ext cx="2008920" cy="11300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8458942" y="1299625"/>
            <a:ext cx="242316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2264445"/>
            <a:ext cx="12192000" cy="54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hlinkClick r:id="rId7" action="ppaction://hlinksldjump"/>
          </p:cNvPr>
          <p:cNvSpPr txBox="1"/>
          <p:nvPr/>
        </p:nvSpPr>
        <p:spPr>
          <a:xfrm>
            <a:off x="8231422" y="899515"/>
            <a:ext cx="150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Estádio</a:t>
            </a:r>
            <a:endParaRPr lang="pt-BR" sz="2000" dirty="0">
              <a:latin typeface="Bahnschrift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" y="2310164"/>
            <a:ext cx="12192000" cy="4478183"/>
          </a:xfrm>
          <a:prstGeom prst="rect">
            <a:avLst/>
          </a:prstGeom>
          <a:gradFill>
            <a:gsLst>
              <a:gs pos="23000">
                <a:schemeClr val="accent4">
                  <a:lumMod val="60000"/>
                  <a:lumOff val="40000"/>
                </a:schemeClr>
              </a:gs>
              <a:gs pos="6600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1"/>
          </a:gradFill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4341" y="2575974"/>
            <a:ext cx="6471090" cy="3879079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>
            <a:contourClr>
              <a:schemeClr val="accent4">
                <a:lumMod val="60000"/>
                <a:lumOff val="40000"/>
              </a:schemeClr>
            </a:contourClr>
          </a:sp3d>
        </p:spPr>
      </p:pic>
      <p:sp>
        <p:nvSpPr>
          <p:cNvPr id="15" name="CaixaDeTexto 14"/>
          <p:cNvSpPr txBox="1"/>
          <p:nvPr/>
        </p:nvSpPr>
        <p:spPr>
          <a:xfrm>
            <a:off x="1061544" y="356432"/>
            <a:ext cx="517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http://www.borussiadortmund.com.br/tabela-bundesliga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725435"/>
            <a:ext cx="1219200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0" y="674370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3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hlinkClick r:id="rId2" action="ppaction://hlinksldjump"/>
          </p:cNvPr>
          <p:cNvSpPr txBox="1"/>
          <p:nvPr/>
        </p:nvSpPr>
        <p:spPr>
          <a:xfrm>
            <a:off x="1937236" y="1299625"/>
            <a:ext cx="1937534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4"/>
                </a:solidFill>
                <a:latin typeface="Bahnschrift SemiBold" panose="020B0502040204020203" pitchFamily="34" charset="0"/>
              </a:rPr>
              <a:t>Estádio</a:t>
            </a:r>
            <a:endParaRPr lang="pt-BR" sz="3600" dirty="0">
              <a:solidFill>
                <a:schemeClr val="accent4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CaixaDeTexto 9">
            <a:hlinkClick r:id="rId3" action="ppaction://hlinksldjump"/>
          </p:cNvPr>
          <p:cNvSpPr txBox="1"/>
          <p:nvPr/>
        </p:nvSpPr>
        <p:spPr>
          <a:xfrm>
            <a:off x="9342866" y="913408"/>
            <a:ext cx="153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Elenco</a:t>
            </a:r>
            <a:endParaRPr lang="pt-BR" sz="2800" dirty="0">
              <a:latin typeface="Bahnschrift" panose="020B0502040204020203" pitchFamily="34" charset="0"/>
            </a:endParaRPr>
          </a:p>
        </p:txBody>
      </p:sp>
      <p:sp>
        <p:nvSpPr>
          <p:cNvPr id="11" name="CaixaDeTexto 10">
            <a:hlinkClick r:id="rId4" action="ppaction://hlinksldjump"/>
          </p:cNvPr>
          <p:cNvSpPr txBox="1"/>
          <p:nvPr/>
        </p:nvSpPr>
        <p:spPr>
          <a:xfrm>
            <a:off x="8409781" y="913408"/>
            <a:ext cx="150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Jogos</a:t>
            </a:r>
            <a:endParaRPr lang="pt-BR" sz="2000" dirty="0">
              <a:latin typeface="Bahnschrift" panose="020B0502040204020203" pitchFamily="34" charset="0"/>
            </a:endParaRPr>
          </a:p>
        </p:txBody>
      </p:sp>
      <p:pic>
        <p:nvPicPr>
          <p:cNvPr id="12" name="Imagem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9" y="1019831"/>
            <a:ext cx="2008920" cy="11300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8630812" y="1313518"/>
            <a:ext cx="242316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2264445"/>
            <a:ext cx="12192000" cy="54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hlinkClick r:id="rId2" action="ppaction://hlinksldjump"/>
          </p:cNvPr>
          <p:cNvSpPr txBox="1"/>
          <p:nvPr/>
        </p:nvSpPr>
        <p:spPr>
          <a:xfrm>
            <a:off x="10275951" y="914470"/>
            <a:ext cx="153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ahnschrift" panose="020B0502040204020203" pitchFamily="34" charset="0"/>
              </a:rPr>
              <a:t>Tabela</a:t>
            </a:r>
            <a:endParaRPr lang="pt-BR" sz="2800" dirty="0">
              <a:latin typeface="Bahnschrift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2319040"/>
            <a:ext cx="12192000" cy="4478183"/>
          </a:xfrm>
          <a:prstGeom prst="rect">
            <a:avLst/>
          </a:prstGeom>
          <a:gradFill>
            <a:gsLst>
              <a:gs pos="54000">
                <a:schemeClr val="accent4">
                  <a:lumMod val="60000"/>
                  <a:lumOff val="4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91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1"/>
          </a:gra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830829" y="5620570"/>
            <a:ext cx="6187440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1600" dirty="0"/>
              <a:t>O Signal Iduna Park </a:t>
            </a:r>
            <a:r>
              <a:rPr lang="pt-BR" sz="1600" dirty="0" smtClean="0"/>
              <a:t>(chamado Westfalenstadion até </a:t>
            </a:r>
            <a:r>
              <a:rPr lang="pt-BR" sz="1600" dirty="0"/>
              <a:t>dezembro de 2005) é um estádio de futebol localizado na cidade de Dortmund, na Alemanha. Tem a capacidade para 81.365 espectadores, 66.099 sentados. É o estádio com maior capacidade de público do país. </a:t>
            </a:r>
          </a:p>
        </p:txBody>
      </p:sp>
      <p:pic>
        <p:nvPicPr>
          <p:cNvPr id="16" name="Imagem 15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0" y="2656373"/>
            <a:ext cx="5055493" cy="2843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7" name="Imagem 16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23" y="2677420"/>
            <a:ext cx="5055493" cy="280162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8" name="CaixaDeTexto 17"/>
          <p:cNvSpPr txBox="1"/>
          <p:nvPr/>
        </p:nvSpPr>
        <p:spPr>
          <a:xfrm>
            <a:off x="1061544" y="356432"/>
            <a:ext cx="5171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http://www.borussiadortmund.com.br/estádio-signal-iduna-park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725435"/>
            <a:ext cx="1219200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0" y="674370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85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135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Bahnschrift</vt:lpstr>
      <vt:lpstr>Bahnschrift SemiBold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ARTHUR TEIXEIRA SIMOES</dc:creator>
  <cp:lastModifiedBy>JORGE ARTHUR TEIXEIRA SIMOES</cp:lastModifiedBy>
  <cp:revision>140</cp:revision>
  <dcterms:created xsi:type="dcterms:W3CDTF">2024-08-14T13:33:30Z</dcterms:created>
  <dcterms:modified xsi:type="dcterms:W3CDTF">2024-08-23T12:24:54Z</dcterms:modified>
</cp:coreProperties>
</file>