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4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8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70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2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7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5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5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7BB1-AC44-41D7-88B5-42A9470D992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03B259-82D3-4256-81D9-0DB3538C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4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267C-E11D-4DC3-92CF-FF56DB50F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7613" y="94923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PORES Coronavirus Hackathon Presentation for GAFL 531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3666C-945A-4061-9B3C-6391E63A8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-Siddhi Velankar, </a:t>
            </a:r>
            <a:r>
              <a:rPr lang="en-US" sz="2800" err="1"/>
              <a:t>Arth</a:t>
            </a:r>
            <a:r>
              <a:rPr lang="en-US" sz="2800"/>
              <a:t> Talati</a:t>
            </a:r>
            <a:r>
              <a:rPr lang="en-US" sz="2800" dirty="0"/>
              <a:t>, Hemanth </a:t>
            </a:r>
            <a:r>
              <a:rPr lang="en-US" sz="2800" dirty="0" err="1"/>
              <a:t>Kothapalli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262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C167-7C50-4A4C-9A5C-AF244E56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25" y="2088026"/>
            <a:ext cx="8131550" cy="3014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plot for US (deaths):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10CFE-566B-4C93-AC76-2567E88AF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2" t="4741" r="2917" b="4438"/>
          <a:stretch/>
        </p:blipFill>
        <p:spPr>
          <a:xfrm>
            <a:off x="3107715" y="2551122"/>
            <a:ext cx="8628387" cy="45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7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5F026-0010-4163-9509-425885CB6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9" t="4794" r="253" b="10416"/>
          <a:stretch/>
        </p:blipFill>
        <p:spPr>
          <a:xfrm>
            <a:off x="3754598" y="2274490"/>
            <a:ext cx="8257719" cy="397024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556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3BF0-9C57-4182-8027-9E493B28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6509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C167-7C50-4A4C-9A5C-AF244E56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25" y="2848310"/>
            <a:ext cx="8131550" cy="2598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wanted to explore the condition of different countries that are affected by this pandemic.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Hence, we chose the John Hopkins Dataset which has date wise information regarding cases in countries throughout the world in the following categories: confirmed cases, recovered cases, total deaths.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16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Overview of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C167-7C50-4A4C-9A5C-AF244E56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25" y="2848309"/>
            <a:ext cx="8131550" cy="30143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WELCOME: This is the introduction page that gives the user a general idea of how to navigate through the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FORECASTING: This page lets the user choose the country and the status, and then outputs the plot showing date-wise increase in cases in accordance with the chosen input. It also forecasts the cases in the selected category in the upcoming days.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MAP: This page opens a world map showing total Coronavirus cases throughout the world.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1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C167-7C50-4A4C-9A5C-AF244E56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25" y="2848309"/>
            <a:ext cx="8131550" cy="3014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89E8D-5EF9-4C09-A0E6-55608A243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5" b="7352"/>
          <a:stretch/>
        </p:blipFill>
        <p:spPr>
          <a:xfrm>
            <a:off x="3306316" y="1991930"/>
            <a:ext cx="8140617" cy="43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C167-7C50-4A4C-9A5C-AF244E56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25" y="2088026"/>
            <a:ext cx="8131550" cy="3014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 data plot for Afghanistan: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D4034-709D-4E21-92EA-C54F67CF7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" t="10280" r="-852" b="9736"/>
          <a:stretch/>
        </p:blipFill>
        <p:spPr>
          <a:xfrm>
            <a:off x="3285125" y="2664044"/>
            <a:ext cx="8131550" cy="36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C167-7C50-4A4C-9A5C-AF244E56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25" y="2088026"/>
            <a:ext cx="8131550" cy="3014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plot for Afghanistan (confirmed cases):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F0A96-EC78-4898-AFDE-804EDFFFB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9" r="5089" b="7806"/>
          <a:stretch/>
        </p:blipFill>
        <p:spPr>
          <a:xfrm>
            <a:off x="3220707" y="2575042"/>
            <a:ext cx="8673103" cy="43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C167-7C50-4A4C-9A5C-AF244E56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25" y="2088026"/>
            <a:ext cx="8131550" cy="3014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 data plot for India: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858240D-C036-4F2B-966E-B3537F056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8" r="604" b="5902"/>
          <a:stretch/>
        </p:blipFill>
        <p:spPr>
          <a:xfrm>
            <a:off x="3285125" y="2575043"/>
            <a:ext cx="8139970" cy="38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9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C167-7C50-4A4C-9A5C-AF244E56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25" y="2088026"/>
            <a:ext cx="8131550" cy="3014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plot for India (recovered cases):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63C61-2950-4741-8F27-EB89AE19C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 r="4084" b="9736"/>
          <a:stretch/>
        </p:blipFill>
        <p:spPr>
          <a:xfrm>
            <a:off x="3136539" y="2575043"/>
            <a:ext cx="8869680" cy="41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2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88867-AE85-4A5A-A75E-8B5F6C6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-198959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C167-7C50-4A4C-9A5C-AF244E56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25" y="2088026"/>
            <a:ext cx="8131550" cy="3014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 data plot for US: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F2114-F498-4599-80DC-2537781D4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 r="2076" b="8415"/>
          <a:stretch/>
        </p:blipFill>
        <p:spPr>
          <a:xfrm>
            <a:off x="2984582" y="2588961"/>
            <a:ext cx="8959379" cy="41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50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</Words>
  <Application>Microsoft Macintosh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PORES Coronavirus Hackathon Presentation for GAFL 531</vt:lpstr>
      <vt:lpstr>Dataset</vt:lpstr>
      <vt:lpstr>Overview of shiny app</vt:lpstr>
      <vt:lpstr>WELCOME</vt:lpstr>
      <vt:lpstr>FORECASTING</vt:lpstr>
      <vt:lpstr>FORECASTING</vt:lpstr>
      <vt:lpstr>FORECASTING</vt:lpstr>
      <vt:lpstr>FORECASTING</vt:lpstr>
      <vt:lpstr>FORECASTING</vt:lpstr>
      <vt:lpstr>FORECASTING</vt:lpstr>
      <vt:lpstr>MAP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PORES Coronavirus Hackathon Presentation for GAFL 531</dc:title>
  <dc:creator>Siddhi Velankar</dc:creator>
  <cp:lastModifiedBy>Microsoft Office User</cp:lastModifiedBy>
  <cp:revision>2</cp:revision>
  <dcterms:created xsi:type="dcterms:W3CDTF">2020-04-21T01:15:08Z</dcterms:created>
  <dcterms:modified xsi:type="dcterms:W3CDTF">2020-06-07T19:46:05Z</dcterms:modified>
</cp:coreProperties>
</file>