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数据</a:t>
            </a:r>
            <a:endParaRPr lang="zh-CN" altLang="en-US" b="1"/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1415415" y="1784985"/>
          <a:ext cx="179260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90"/>
                <a:gridCol w="8820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Feature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 rot="0">
            <a:off x="1452245" y="3778250"/>
            <a:ext cx="2160905" cy="1524000"/>
            <a:chOff x="856316" y="1879695"/>
            <a:chExt cx="2161007" cy="1523687"/>
          </a:xfrm>
        </p:grpSpPr>
        <p:sp>
          <p:nvSpPr>
            <p:cNvPr id="29" name="椭圆 28"/>
            <p:cNvSpPr/>
            <p:nvPr/>
          </p:nvSpPr>
          <p:spPr>
            <a:xfrm>
              <a:off x="856316" y="2278562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00316" y="2935382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74207" y="3259382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09265" y="1933695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56503" y="1879695"/>
              <a:ext cx="252000" cy="252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2765323" y="2544095"/>
              <a:ext cx="252000" cy="252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263878" y="3079382"/>
              <a:ext cx="252000" cy="252000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stCxn id="32" idx="6"/>
              <a:endCxn id="33" idx="1"/>
            </p:cNvCxnSpPr>
            <p:nvPr/>
          </p:nvCxnSpPr>
          <p:spPr>
            <a:xfrm>
              <a:off x="1553265" y="2005695"/>
              <a:ext cx="76623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2" idx="6"/>
              <a:endCxn id="34" idx="1"/>
            </p:cNvCxnSpPr>
            <p:nvPr/>
          </p:nvCxnSpPr>
          <p:spPr>
            <a:xfrm>
              <a:off x="1553265" y="2005695"/>
              <a:ext cx="1275058" cy="6644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6"/>
              <a:endCxn id="35" idx="1"/>
            </p:cNvCxnSpPr>
            <p:nvPr/>
          </p:nvCxnSpPr>
          <p:spPr>
            <a:xfrm>
              <a:off x="1553265" y="2005695"/>
              <a:ext cx="773613" cy="11996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9" idx="7"/>
              <a:endCxn id="32" idx="3"/>
            </p:cNvCxnSpPr>
            <p:nvPr/>
          </p:nvCxnSpPr>
          <p:spPr>
            <a:xfrm flipV="1">
              <a:off x="979228" y="2056607"/>
              <a:ext cx="451125" cy="2430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9" idx="7"/>
              <a:endCxn id="34" idx="1"/>
            </p:cNvCxnSpPr>
            <p:nvPr/>
          </p:nvCxnSpPr>
          <p:spPr>
            <a:xfrm>
              <a:off x="979228" y="2299650"/>
              <a:ext cx="1849095" cy="37044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0" idx="1"/>
              <a:endCxn id="29" idx="4"/>
            </p:cNvCxnSpPr>
            <p:nvPr/>
          </p:nvCxnSpPr>
          <p:spPr>
            <a:xfrm flipH="1" flipV="1">
              <a:off x="928316" y="2422562"/>
              <a:ext cx="93088" cy="533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0" idx="5"/>
              <a:endCxn id="31" idx="1"/>
            </p:cNvCxnSpPr>
            <p:nvPr/>
          </p:nvCxnSpPr>
          <p:spPr>
            <a:xfrm>
              <a:off x="1123228" y="3058294"/>
              <a:ext cx="372067" cy="2221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5"/>
              <a:endCxn id="34" idx="3"/>
            </p:cNvCxnSpPr>
            <p:nvPr/>
          </p:nvCxnSpPr>
          <p:spPr>
            <a:xfrm flipV="1">
              <a:off x="2452878" y="2796095"/>
              <a:ext cx="438445" cy="40928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4" idx="1"/>
              <a:endCxn id="33" idx="3"/>
            </p:cNvCxnSpPr>
            <p:nvPr/>
          </p:nvCxnSpPr>
          <p:spPr>
            <a:xfrm flipH="1" flipV="1">
              <a:off x="2382503" y="2131695"/>
              <a:ext cx="445820" cy="53840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4288155" y="1116330"/>
            <a:ext cx="0" cy="5097145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52645" y="1116330"/>
            <a:ext cx="1196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Drug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45" y="1711325"/>
            <a:ext cx="3110230" cy="2420620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8224520" y="1687830"/>
            <a:ext cx="36633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drug_fetures:</a:t>
            </a:r>
            <a:endParaRPr lang="en-US" altLang="zh-CN"/>
          </a:p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[0.6592,0.3318,...,0.3614],</a:t>
            </a:r>
            <a:endParaRPr lang="en-US" altLang="zh-CN"/>
          </a:p>
          <a:p>
            <a:r>
              <a:rPr lang="en-US" altLang="zh-CN">
                <a:sym typeface="+mn-ea"/>
              </a:rPr>
              <a:t>[0.0707,0.3318,...,0.3614],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[0.5242,0.2515,...,0.5455]</a:t>
            </a:r>
            <a:endParaRPr lang="en-US" altLang="zh-CN">
              <a:sym typeface="+mn-ea"/>
            </a:endParaRPr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edge_index:</a:t>
            </a:r>
            <a:endParaRPr lang="en-US" altLang="zh-CN"/>
          </a:p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[0,1],[2,1],[5,2]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45" y="4266565"/>
            <a:ext cx="3629660" cy="201358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0356850" y="4728210"/>
            <a:ext cx="1713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权重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solidFill>
                  <a:srgbClr val="FF0000"/>
                </a:solidFill>
              </a:rPr>
              <a:t>边的类型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38200" y="2101215"/>
            <a:ext cx="104971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Model():</a:t>
            </a:r>
            <a:br>
              <a:rPr lang="en-US" altLang="zh-CN" i="1"/>
            </a:br>
            <a:r>
              <a:rPr lang="en-US" altLang="zh-CN" i="1"/>
              <a:t>    __init__:</a:t>
            </a:r>
            <a:endParaRPr lang="en-US" altLang="zh-CN" i="1"/>
          </a:p>
          <a:p>
            <a:r>
              <a:rPr lang="en-US" altLang="zh-CN"/>
              <a:t>        GNN()</a:t>
            </a:r>
            <a:endParaRPr lang="en-US" altLang="zh-CN"/>
          </a:p>
          <a:p>
            <a:r>
              <a:rPr lang="en-US" altLang="zh-CN"/>
              <a:t>        MLP()</a:t>
            </a:r>
            <a:endParaRPr lang="en-US" altLang="zh-CN"/>
          </a:p>
          <a:p>
            <a:r>
              <a:rPr lang="en-US" altLang="zh-CN"/>
              <a:t>        Classfier()</a:t>
            </a:r>
            <a:endParaRPr lang="en-US" altLang="zh-CN"/>
          </a:p>
          <a:p>
            <a:endParaRPr lang="en-US" altLang="zh-CN"/>
          </a:p>
          <a:p>
            <a:r>
              <a:rPr lang="en-US" altLang="zh-CN" i="1"/>
              <a:t>    forward(self, </a:t>
            </a:r>
            <a:r>
              <a:rPr lang="en-US" altLang="zh-CN" i="1">
                <a:sym typeface="+mn-ea"/>
              </a:rPr>
              <a:t>features, edge_index, </a:t>
            </a:r>
            <a:r>
              <a:rPr lang="en-US" altLang="zh-CN" i="1"/>
              <a:t>drug1, drug2, cell):</a:t>
            </a:r>
            <a:endParaRPr lang="en-US" altLang="zh-CN" i="1"/>
          </a:p>
          <a:p>
            <a:r>
              <a:rPr lang="en-US" altLang="zh-CN">
                <a:sym typeface="+mn-ea"/>
              </a:rPr>
              <a:t>        _features = GNN(features,edge_index)</a:t>
            </a:r>
            <a:endParaRPr lang="en-US" altLang="zh-CN"/>
          </a:p>
          <a:p>
            <a:r>
              <a:rPr lang="en-US" altLang="zh-CN">
                <a:sym typeface="+mn-ea"/>
              </a:rPr>
              <a:t>        hidden1,hidden2 = _features[drug1],_fetures[drug2]</a:t>
            </a:r>
            <a:endParaRPr lang="en-US" altLang="zh-CN"/>
          </a:p>
          <a:p>
            <a:r>
              <a:rPr lang="en-US" altLang="zh-CN">
                <a:sym typeface="+mn-ea"/>
              </a:rPr>
              <a:t>        cell_hidden = MLP(cell)</a:t>
            </a:r>
            <a:endParaRPr lang="en-US" altLang="zh-CN"/>
          </a:p>
          <a:p>
            <a:r>
              <a:rPr lang="en-US" altLang="zh-CN">
                <a:sym typeface="+mn-ea"/>
              </a:rPr>
              <a:t>        hidden = concat(hidden1,hidden2,cell_hidden)</a:t>
            </a:r>
            <a:endParaRPr lang="en-US" altLang="zh-CN"/>
          </a:p>
          <a:p>
            <a:r>
              <a:rPr lang="en-US" altLang="zh-CN">
                <a:sym typeface="+mn-ea"/>
              </a:rPr>
              <a:t>        output = Classfier()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en-US" altLang="zh-CN"/>
            </a:b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890510" y="4324350"/>
            <a:ext cx="297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自监督学习？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101215"/>
            <a:ext cx="5898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Dataset():</a:t>
            </a:r>
            <a:br>
              <a:rPr lang="en-US" altLang="zh-CN" i="1"/>
            </a:br>
            <a:r>
              <a:rPr lang="en-US" altLang="zh-CN" i="1"/>
              <a:t>    __init__:</a:t>
            </a:r>
            <a:endParaRPr lang="en-US" altLang="zh-CN" i="1"/>
          </a:p>
          <a:p>
            <a:r>
              <a:rPr lang="en-US" altLang="zh-CN"/>
              <a:t>        examples=read_file(label.csv)</a:t>
            </a:r>
            <a:endParaRPr lang="en-US" altLang="zh-CN"/>
          </a:p>
          <a:p>
            <a:r>
              <a:rPr lang="en-US" altLang="zh-CN"/>
              <a:t>        edges=read_file(edge.csv)</a:t>
            </a:r>
            <a:endParaRPr lang="en-US" altLang="zh-CN"/>
          </a:p>
          <a:p>
            <a:r>
              <a:rPr lang="en-US" altLang="zh-CN"/>
              <a:t>        features=read_file(features.csv)</a:t>
            </a:r>
            <a:endParaRPr lang="en-US" altLang="zh-CN"/>
          </a:p>
          <a:p>
            <a:endParaRPr lang="en-US" altLang="zh-CN"/>
          </a:p>
          <a:p>
            <a:r>
              <a:rPr lang="en-US" altLang="zh-CN" i="1"/>
              <a:t>    __getitem__(self, index):</a:t>
            </a:r>
            <a:endParaRPr lang="en-US" altLang="zh-CN" i="1"/>
          </a:p>
          <a:p>
            <a:r>
              <a:rPr lang="en-US" altLang="zh-CN" i="1"/>
              <a:t>        # return:</a:t>
            </a:r>
            <a:endParaRPr lang="en-US" altLang="zh-CN" i="1"/>
          </a:p>
          <a:p>
            <a:r>
              <a:rPr lang="en-US" altLang="zh-CN" i="1"/>
              <a:t>        #     examples[index]: (drug1,drug2,cell,label)</a:t>
            </a:r>
            <a:br>
              <a:rPr lang="en-US" altLang="zh-CN"/>
            </a:br>
            <a:r>
              <a:rPr lang="en-US" altLang="zh-CN"/>
              <a:t>        return examples[index], edges, features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en-US" altLang="zh-CN"/>
            </a:b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98385" y="2275205"/>
            <a:ext cx="3705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drug1: 0</a:t>
            </a:r>
            <a:endParaRPr lang="en-US" altLang="zh-CN"/>
          </a:p>
          <a:p>
            <a:r>
              <a:rPr lang="en-US" altLang="zh-CN"/>
              <a:t>drug2: 1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drug100: 99</a:t>
            </a:r>
            <a:endParaRPr lang="en-US" altLang="zh-CN"/>
          </a:p>
          <a:p>
            <a:r>
              <a:rPr lang="en-US" altLang="zh-CN"/>
              <a:t>target1: 100</a:t>
            </a:r>
            <a:endParaRPr lang="en-US" altLang="zh-CN"/>
          </a:p>
          <a:p>
            <a:r>
              <a:rPr lang="en-US" altLang="zh-CN"/>
              <a:t>target2: 101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target100: 199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7fa36c7-3aab-4916-a6a2-3f3966a73d32}"/>
  <p:tag name="TABLE_ENDDRAG_ORIGIN_RECT" val="62*92"/>
  <p:tag name="TABLE_ENDDRAG_RECT" val="187*148*62*92"/>
</p:tagLst>
</file>

<file path=ppt/tags/tag2.xml><?xml version="1.0" encoding="utf-8"?>
<p:tagLst xmlns:p="http://schemas.openxmlformats.org/presentationml/2006/main">
  <p:tag name="COMMONDATA" val="eyJoZGlkIjoiMGQxMjNkYzZmODc5MGFjYzcxMzY4MzkwYmYyYWVmN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YuJie</dc:creator>
  <cp:lastModifiedBy>J eason</cp:lastModifiedBy>
  <cp:revision>26</cp:revision>
  <dcterms:created xsi:type="dcterms:W3CDTF">2023-02-11T06:50:00Z</dcterms:created>
  <dcterms:modified xsi:type="dcterms:W3CDTF">2023-02-11T13:09:32Z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C4276AB353A84584BADA4E557640E166</vt:lpwstr>
  </property>
  <property fmtid="{D5CDD505-2E9C-101B-9397-08002B2CF9AE}" pid="3" name="KSOProductBuildVer">
    <vt:lpwstr>2052-11.1.0.12763</vt:lpwstr>
  </property>
</Properties>
</file>