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82" r:id="rId2"/>
    <p:sldId id="683" r:id="rId3"/>
    <p:sldId id="68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/>
    <p:restoredTop sz="75102"/>
  </p:normalViewPr>
  <p:slideViewPr>
    <p:cSldViewPr snapToGrid="0">
      <p:cViewPr varScale="1">
        <p:scale>
          <a:sx n="94" d="100"/>
          <a:sy n="94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06896-0B79-4680-B097-3A3F72B977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76AA52-2300-4864-B705-9EA8341E249C}">
      <dgm:prSet/>
      <dgm:spPr/>
      <dgm:t>
        <a:bodyPr/>
        <a:lstStyle/>
        <a:p>
          <a:r>
            <a:rPr lang="en-US"/>
            <a:t>Basic Syntax</a:t>
          </a:r>
        </a:p>
      </dgm:t>
    </dgm:pt>
    <dgm:pt modelId="{F974CBFB-97B7-450F-AD6D-8DCB9C171172}" type="parTrans" cxnId="{62E5BE63-853B-47F3-82E0-D02B858DFAE8}">
      <dgm:prSet/>
      <dgm:spPr/>
      <dgm:t>
        <a:bodyPr/>
        <a:lstStyle/>
        <a:p>
          <a:endParaRPr lang="en-US"/>
        </a:p>
      </dgm:t>
    </dgm:pt>
    <dgm:pt modelId="{4A7AAFC8-2C31-4A68-839D-A9EC8F31A889}" type="sibTrans" cxnId="{62E5BE63-853B-47F3-82E0-D02B858DFAE8}">
      <dgm:prSet/>
      <dgm:spPr/>
      <dgm:t>
        <a:bodyPr/>
        <a:lstStyle/>
        <a:p>
          <a:endParaRPr lang="en-US"/>
        </a:p>
      </dgm:t>
    </dgm:pt>
    <dgm:pt modelId="{2EABDE8A-0D1F-45C8-B88C-58FF40AC5ED9}">
      <dgm:prSet/>
      <dgm:spPr/>
      <dgm:t>
        <a:bodyPr/>
        <a:lstStyle/>
        <a:p>
          <a:r>
            <a:rPr lang="en-US"/>
            <a:t>Three main characteristics of OOP</a:t>
          </a:r>
        </a:p>
      </dgm:t>
    </dgm:pt>
    <dgm:pt modelId="{293D06C1-11F8-44A5-956C-CDF9ED79DB20}" type="parTrans" cxnId="{089042B1-350A-4B2C-B89B-246FCA22928E}">
      <dgm:prSet/>
      <dgm:spPr/>
      <dgm:t>
        <a:bodyPr/>
        <a:lstStyle/>
        <a:p>
          <a:endParaRPr lang="en-US"/>
        </a:p>
      </dgm:t>
    </dgm:pt>
    <dgm:pt modelId="{8EE39EBA-D651-49BB-8E3D-D4EA740C0AE4}" type="sibTrans" cxnId="{089042B1-350A-4B2C-B89B-246FCA22928E}">
      <dgm:prSet/>
      <dgm:spPr/>
      <dgm:t>
        <a:bodyPr/>
        <a:lstStyle/>
        <a:p>
          <a:endParaRPr lang="en-US"/>
        </a:p>
      </dgm:t>
    </dgm:pt>
    <dgm:pt modelId="{8CA6D430-A308-45F2-B3E4-EA71A1616592}">
      <dgm:prSet/>
      <dgm:spPr/>
      <dgm:t>
        <a:bodyPr/>
        <a:lstStyle/>
        <a:p>
          <a:r>
            <a:rPr lang="en-US"/>
            <a:t>UML – Class Diagram</a:t>
          </a:r>
        </a:p>
      </dgm:t>
    </dgm:pt>
    <dgm:pt modelId="{9983869E-D6C2-4928-8FC8-FACA96A4269E}" type="parTrans" cxnId="{C63D28C1-BC33-4717-BB63-907508B4998E}">
      <dgm:prSet/>
      <dgm:spPr/>
      <dgm:t>
        <a:bodyPr/>
        <a:lstStyle/>
        <a:p>
          <a:endParaRPr lang="en-US"/>
        </a:p>
      </dgm:t>
    </dgm:pt>
    <dgm:pt modelId="{2E3E25D6-7BEE-4FF7-B862-C9BB94CBAE58}" type="sibTrans" cxnId="{C63D28C1-BC33-4717-BB63-907508B4998E}">
      <dgm:prSet/>
      <dgm:spPr/>
      <dgm:t>
        <a:bodyPr/>
        <a:lstStyle/>
        <a:p>
          <a:endParaRPr lang="en-US"/>
        </a:p>
      </dgm:t>
    </dgm:pt>
    <dgm:pt modelId="{6C7C848D-B4C7-FC49-8948-BC0FA063AD74}" type="pres">
      <dgm:prSet presAssocID="{C0606896-0B79-4680-B097-3A3F72B977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80506-C81B-EB44-9942-7E76A2E31AB3}" type="pres">
      <dgm:prSet presAssocID="{E176AA52-2300-4864-B705-9EA8341E249C}" presName="hierRoot1" presStyleCnt="0"/>
      <dgm:spPr/>
    </dgm:pt>
    <dgm:pt modelId="{84285B03-2D85-F042-951A-B7A344A88D37}" type="pres">
      <dgm:prSet presAssocID="{E176AA52-2300-4864-B705-9EA8341E249C}" presName="composite" presStyleCnt="0"/>
      <dgm:spPr/>
    </dgm:pt>
    <dgm:pt modelId="{26F80A87-4A8A-354F-948A-43A642E6C145}" type="pres">
      <dgm:prSet presAssocID="{E176AA52-2300-4864-B705-9EA8341E249C}" presName="background" presStyleLbl="node0" presStyleIdx="0" presStyleCnt="3"/>
      <dgm:spPr/>
    </dgm:pt>
    <dgm:pt modelId="{7FB3635E-D4EE-304C-9085-2E1FCD28CF01}" type="pres">
      <dgm:prSet presAssocID="{E176AA52-2300-4864-B705-9EA8341E249C}" presName="text" presStyleLbl="fgAcc0" presStyleIdx="0" presStyleCnt="3">
        <dgm:presLayoutVars>
          <dgm:chPref val="3"/>
        </dgm:presLayoutVars>
      </dgm:prSet>
      <dgm:spPr/>
    </dgm:pt>
    <dgm:pt modelId="{FA9217A1-0189-E346-859A-2FD4A6EB2D21}" type="pres">
      <dgm:prSet presAssocID="{E176AA52-2300-4864-B705-9EA8341E249C}" presName="hierChild2" presStyleCnt="0"/>
      <dgm:spPr/>
    </dgm:pt>
    <dgm:pt modelId="{61A81673-00A2-3E40-A664-68BBC8AA4450}" type="pres">
      <dgm:prSet presAssocID="{2EABDE8A-0D1F-45C8-B88C-58FF40AC5ED9}" presName="hierRoot1" presStyleCnt="0"/>
      <dgm:spPr/>
    </dgm:pt>
    <dgm:pt modelId="{63F675F4-970D-0648-81BA-CCDCB88ABB5C}" type="pres">
      <dgm:prSet presAssocID="{2EABDE8A-0D1F-45C8-B88C-58FF40AC5ED9}" presName="composite" presStyleCnt="0"/>
      <dgm:spPr/>
    </dgm:pt>
    <dgm:pt modelId="{CF6B59BB-D077-AF4A-A6B7-9DB4CDE90966}" type="pres">
      <dgm:prSet presAssocID="{2EABDE8A-0D1F-45C8-B88C-58FF40AC5ED9}" presName="background" presStyleLbl="node0" presStyleIdx="1" presStyleCnt="3"/>
      <dgm:spPr/>
    </dgm:pt>
    <dgm:pt modelId="{4446A06C-DBFA-6F47-942C-FF1614B26B08}" type="pres">
      <dgm:prSet presAssocID="{2EABDE8A-0D1F-45C8-B88C-58FF40AC5ED9}" presName="text" presStyleLbl="fgAcc0" presStyleIdx="1" presStyleCnt="3">
        <dgm:presLayoutVars>
          <dgm:chPref val="3"/>
        </dgm:presLayoutVars>
      </dgm:prSet>
      <dgm:spPr/>
    </dgm:pt>
    <dgm:pt modelId="{5BC3BBD6-B6DB-E645-B35D-142DE48E072D}" type="pres">
      <dgm:prSet presAssocID="{2EABDE8A-0D1F-45C8-B88C-58FF40AC5ED9}" presName="hierChild2" presStyleCnt="0"/>
      <dgm:spPr/>
    </dgm:pt>
    <dgm:pt modelId="{67B98538-9932-1240-8125-4CFBBBF631AA}" type="pres">
      <dgm:prSet presAssocID="{8CA6D430-A308-45F2-B3E4-EA71A1616592}" presName="hierRoot1" presStyleCnt="0"/>
      <dgm:spPr/>
    </dgm:pt>
    <dgm:pt modelId="{1454A709-6C56-864A-9A5C-79F967198272}" type="pres">
      <dgm:prSet presAssocID="{8CA6D430-A308-45F2-B3E4-EA71A1616592}" presName="composite" presStyleCnt="0"/>
      <dgm:spPr/>
    </dgm:pt>
    <dgm:pt modelId="{FEE672B1-D34E-B344-B059-0E934685B2E3}" type="pres">
      <dgm:prSet presAssocID="{8CA6D430-A308-45F2-B3E4-EA71A1616592}" presName="background" presStyleLbl="node0" presStyleIdx="2" presStyleCnt="3"/>
      <dgm:spPr/>
    </dgm:pt>
    <dgm:pt modelId="{C4DF389F-9028-4445-9B50-12E171CF4436}" type="pres">
      <dgm:prSet presAssocID="{8CA6D430-A308-45F2-B3E4-EA71A1616592}" presName="text" presStyleLbl="fgAcc0" presStyleIdx="2" presStyleCnt="3">
        <dgm:presLayoutVars>
          <dgm:chPref val="3"/>
        </dgm:presLayoutVars>
      </dgm:prSet>
      <dgm:spPr/>
    </dgm:pt>
    <dgm:pt modelId="{BECC2015-EAF3-954A-AFA3-7E04080FA80D}" type="pres">
      <dgm:prSet presAssocID="{8CA6D430-A308-45F2-B3E4-EA71A1616592}" presName="hierChild2" presStyleCnt="0"/>
      <dgm:spPr/>
    </dgm:pt>
  </dgm:ptLst>
  <dgm:cxnLst>
    <dgm:cxn modelId="{62E5BE63-853B-47F3-82E0-D02B858DFAE8}" srcId="{C0606896-0B79-4680-B097-3A3F72B977C1}" destId="{E176AA52-2300-4864-B705-9EA8341E249C}" srcOrd="0" destOrd="0" parTransId="{F974CBFB-97B7-450F-AD6D-8DCB9C171172}" sibTransId="{4A7AAFC8-2C31-4A68-839D-A9EC8F31A889}"/>
    <dgm:cxn modelId="{0BFC637C-1452-AF45-81D4-91C3DD4D6E27}" type="presOf" srcId="{E176AA52-2300-4864-B705-9EA8341E249C}" destId="{7FB3635E-D4EE-304C-9085-2E1FCD28CF01}" srcOrd="0" destOrd="0" presId="urn:microsoft.com/office/officeart/2005/8/layout/hierarchy1"/>
    <dgm:cxn modelId="{052E28B0-C1C8-CF4C-B964-8A694C9F9941}" type="presOf" srcId="{C0606896-0B79-4680-B097-3A3F72B977C1}" destId="{6C7C848D-B4C7-FC49-8948-BC0FA063AD74}" srcOrd="0" destOrd="0" presId="urn:microsoft.com/office/officeart/2005/8/layout/hierarchy1"/>
    <dgm:cxn modelId="{089042B1-350A-4B2C-B89B-246FCA22928E}" srcId="{C0606896-0B79-4680-B097-3A3F72B977C1}" destId="{2EABDE8A-0D1F-45C8-B88C-58FF40AC5ED9}" srcOrd="1" destOrd="0" parTransId="{293D06C1-11F8-44A5-956C-CDF9ED79DB20}" sibTransId="{8EE39EBA-D651-49BB-8E3D-D4EA740C0AE4}"/>
    <dgm:cxn modelId="{C63D28C1-BC33-4717-BB63-907508B4998E}" srcId="{C0606896-0B79-4680-B097-3A3F72B977C1}" destId="{8CA6D430-A308-45F2-B3E4-EA71A1616592}" srcOrd="2" destOrd="0" parTransId="{9983869E-D6C2-4928-8FC8-FACA96A4269E}" sibTransId="{2E3E25D6-7BEE-4FF7-B862-C9BB94CBAE58}"/>
    <dgm:cxn modelId="{0A9E23E2-BB78-6F47-85A8-90533C50E91F}" type="presOf" srcId="{8CA6D430-A308-45F2-B3E4-EA71A1616592}" destId="{C4DF389F-9028-4445-9B50-12E171CF4436}" srcOrd="0" destOrd="0" presId="urn:microsoft.com/office/officeart/2005/8/layout/hierarchy1"/>
    <dgm:cxn modelId="{823C17EA-BFD4-5444-B573-A411BB96FC41}" type="presOf" srcId="{2EABDE8A-0D1F-45C8-B88C-58FF40AC5ED9}" destId="{4446A06C-DBFA-6F47-942C-FF1614B26B08}" srcOrd="0" destOrd="0" presId="urn:microsoft.com/office/officeart/2005/8/layout/hierarchy1"/>
    <dgm:cxn modelId="{F4C2D708-208B-784E-A53A-196D40252146}" type="presParOf" srcId="{6C7C848D-B4C7-FC49-8948-BC0FA063AD74}" destId="{88680506-C81B-EB44-9942-7E76A2E31AB3}" srcOrd="0" destOrd="0" presId="urn:microsoft.com/office/officeart/2005/8/layout/hierarchy1"/>
    <dgm:cxn modelId="{132ECBFC-3B8C-604D-8D1B-E76831D9A9EE}" type="presParOf" srcId="{88680506-C81B-EB44-9942-7E76A2E31AB3}" destId="{84285B03-2D85-F042-951A-B7A344A88D37}" srcOrd="0" destOrd="0" presId="urn:microsoft.com/office/officeart/2005/8/layout/hierarchy1"/>
    <dgm:cxn modelId="{E362329A-A96F-104E-B10C-4836F882128A}" type="presParOf" srcId="{84285B03-2D85-F042-951A-B7A344A88D37}" destId="{26F80A87-4A8A-354F-948A-43A642E6C145}" srcOrd="0" destOrd="0" presId="urn:microsoft.com/office/officeart/2005/8/layout/hierarchy1"/>
    <dgm:cxn modelId="{15BAE85F-BF4A-0F40-B2B3-32150B7DD7FD}" type="presParOf" srcId="{84285B03-2D85-F042-951A-B7A344A88D37}" destId="{7FB3635E-D4EE-304C-9085-2E1FCD28CF01}" srcOrd="1" destOrd="0" presId="urn:microsoft.com/office/officeart/2005/8/layout/hierarchy1"/>
    <dgm:cxn modelId="{982E7DEB-2E17-FA41-BC1A-7FFFD51177BC}" type="presParOf" srcId="{88680506-C81B-EB44-9942-7E76A2E31AB3}" destId="{FA9217A1-0189-E346-859A-2FD4A6EB2D21}" srcOrd="1" destOrd="0" presId="urn:microsoft.com/office/officeart/2005/8/layout/hierarchy1"/>
    <dgm:cxn modelId="{CE31A34F-AA55-6046-8432-0F599A69CE8A}" type="presParOf" srcId="{6C7C848D-B4C7-FC49-8948-BC0FA063AD74}" destId="{61A81673-00A2-3E40-A664-68BBC8AA4450}" srcOrd="1" destOrd="0" presId="urn:microsoft.com/office/officeart/2005/8/layout/hierarchy1"/>
    <dgm:cxn modelId="{1708D8DE-C175-554A-B483-448BB268FD4B}" type="presParOf" srcId="{61A81673-00A2-3E40-A664-68BBC8AA4450}" destId="{63F675F4-970D-0648-81BA-CCDCB88ABB5C}" srcOrd="0" destOrd="0" presId="urn:microsoft.com/office/officeart/2005/8/layout/hierarchy1"/>
    <dgm:cxn modelId="{40AB1155-175C-3745-8B44-ED3F90B99AD3}" type="presParOf" srcId="{63F675F4-970D-0648-81BA-CCDCB88ABB5C}" destId="{CF6B59BB-D077-AF4A-A6B7-9DB4CDE90966}" srcOrd="0" destOrd="0" presId="urn:microsoft.com/office/officeart/2005/8/layout/hierarchy1"/>
    <dgm:cxn modelId="{FA66B888-6A30-4940-BD6E-4FE66AD23E45}" type="presParOf" srcId="{63F675F4-970D-0648-81BA-CCDCB88ABB5C}" destId="{4446A06C-DBFA-6F47-942C-FF1614B26B08}" srcOrd="1" destOrd="0" presId="urn:microsoft.com/office/officeart/2005/8/layout/hierarchy1"/>
    <dgm:cxn modelId="{83F258FD-8371-754C-8355-9CD4224416BC}" type="presParOf" srcId="{61A81673-00A2-3E40-A664-68BBC8AA4450}" destId="{5BC3BBD6-B6DB-E645-B35D-142DE48E072D}" srcOrd="1" destOrd="0" presId="urn:microsoft.com/office/officeart/2005/8/layout/hierarchy1"/>
    <dgm:cxn modelId="{7D0C4F69-6010-1F41-BDE5-D0CCA69BDAD7}" type="presParOf" srcId="{6C7C848D-B4C7-FC49-8948-BC0FA063AD74}" destId="{67B98538-9932-1240-8125-4CFBBBF631AA}" srcOrd="2" destOrd="0" presId="urn:microsoft.com/office/officeart/2005/8/layout/hierarchy1"/>
    <dgm:cxn modelId="{0FBAA792-539B-E242-BE50-EE04A9093A98}" type="presParOf" srcId="{67B98538-9932-1240-8125-4CFBBBF631AA}" destId="{1454A709-6C56-864A-9A5C-79F967198272}" srcOrd="0" destOrd="0" presId="urn:microsoft.com/office/officeart/2005/8/layout/hierarchy1"/>
    <dgm:cxn modelId="{1E0EB980-E943-374F-BB96-12E9DF4B3988}" type="presParOf" srcId="{1454A709-6C56-864A-9A5C-79F967198272}" destId="{FEE672B1-D34E-B344-B059-0E934685B2E3}" srcOrd="0" destOrd="0" presId="urn:microsoft.com/office/officeart/2005/8/layout/hierarchy1"/>
    <dgm:cxn modelId="{CF8C3F6F-3BC3-084C-9C7C-24CA00060F30}" type="presParOf" srcId="{1454A709-6C56-864A-9A5C-79F967198272}" destId="{C4DF389F-9028-4445-9B50-12E171CF4436}" srcOrd="1" destOrd="0" presId="urn:microsoft.com/office/officeart/2005/8/layout/hierarchy1"/>
    <dgm:cxn modelId="{6A7A15BF-220D-814E-99AF-30211E277137}" type="presParOf" srcId="{67B98538-9932-1240-8125-4CFBBBF631AA}" destId="{BECC2015-EAF3-954A-AFA3-7E04080FA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A76EC-0642-4BDA-AE7C-A53ECB0C4E8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D29BE-922B-4226-A156-89B163D088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en-US"/>
            <a:t>Students Management System</a:t>
          </a:r>
          <a:endParaRPr lang="en-US"/>
        </a:p>
      </dgm:t>
    </dgm:pt>
    <dgm:pt modelId="{036A9E54-934E-4F9C-A5B6-22246D766579}" type="parTrans" cxnId="{8FF63043-4673-4E4C-94E4-B1A12C45191D}">
      <dgm:prSet/>
      <dgm:spPr/>
      <dgm:t>
        <a:bodyPr/>
        <a:lstStyle/>
        <a:p>
          <a:endParaRPr lang="en-US"/>
        </a:p>
      </dgm:t>
    </dgm:pt>
    <dgm:pt modelId="{0443DC2F-79C7-4089-884D-BA796B2293E3}" type="sibTrans" cxnId="{8FF63043-4673-4E4C-94E4-B1A12C45191D}">
      <dgm:prSet/>
      <dgm:spPr/>
      <dgm:t>
        <a:bodyPr/>
        <a:lstStyle/>
        <a:p>
          <a:endParaRPr lang="en-US"/>
        </a:p>
      </dgm:t>
    </dgm:pt>
    <dgm:pt modelId="{C3BD3D69-928E-40D2-9204-341AF900C46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Storage, search and modify students name, id, enrolled modules, grade, etc.</a:t>
          </a:r>
          <a:endParaRPr lang="en-US"/>
        </a:p>
      </dgm:t>
    </dgm:pt>
    <dgm:pt modelId="{86D56892-2DE7-4625-9A54-3030C152ED08}" type="parTrans" cxnId="{03A65150-758F-4C78-828D-4B12AC0DC210}">
      <dgm:prSet/>
      <dgm:spPr/>
      <dgm:t>
        <a:bodyPr/>
        <a:lstStyle/>
        <a:p>
          <a:endParaRPr lang="en-US"/>
        </a:p>
      </dgm:t>
    </dgm:pt>
    <dgm:pt modelId="{82645AAF-24BF-4144-8C7A-B6B772D36842}" type="sibTrans" cxnId="{03A65150-758F-4C78-828D-4B12AC0DC210}">
      <dgm:prSet/>
      <dgm:spPr/>
      <dgm:t>
        <a:bodyPr/>
        <a:lstStyle/>
        <a:p>
          <a:endParaRPr lang="en-US"/>
        </a:p>
      </dgm:t>
    </dgm:pt>
    <dgm:pt modelId="{F7E42C94-D8B3-453E-BE1E-04DC5DB69A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1" lang="en-US"/>
            <a:t>Requirement:</a:t>
          </a:r>
          <a:endParaRPr lang="en-US"/>
        </a:p>
      </dgm:t>
    </dgm:pt>
    <dgm:pt modelId="{FA5A59CF-8989-4B65-BAE4-D92024A9D2A8}" type="parTrans" cxnId="{3C8A0425-58F9-4631-9ED9-DFF4DDCEEF31}">
      <dgm:prSet/>
      <dgm:spPr/>
      <dgm:t>
        <a:bodyPr/>
        <a:lstStyle/>
        <a:p>
          <a:endParaRPr lang="en-US"/>
        </a:p>
      </dgm:t>
    </dgm:pt>
    <dgm:pt modelId="{47EF4E30-CA23-42EA-85DF-2CA023DD2F39}" type="sibTrans" cxnId="{3C8A0425-58F9-4631-9ED9-DFF4DDCEEF31}">
      <dgm:prSet/>
      <dgm:spPr/>
      <dgm:t>
        <a:bodyPr/>
        <a:lstStyle/>
        <a:p>
          <a:endParaRPr lang="en-US"/>
        </a:p>
      </dgm:t>
    </dgm:pt>
    <dgm:pt modelId="{729B78F9-D2F2-402D-AD6F-C214F138EB5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Class Diagram</a:t>
          </a:r>
          <a:endParaRPr lang="en-US"/>
        </a:p>
      </dgm:t>
    </dgm:pt>
    <dgm:pt modelId="{F80DBAA4-9658-48D5-A61E-E230FF2D2AD1}" type="parTrans" cxnId="{15081D01-556E-4167-9C1F-FC6900F59C8C}">
      <dgm:prSet/>
      <dgm:spPr/>
      <dgm:t>
        <a:bodyPr/>
        <a:lstStyle/>
        <a:p>
          <a:endParaRPr lang="en-US"/>
        </a:p>
      </dgm:t>
    </dgm:pt>
    <dgm:pt modelId="{4CB317D1-F2D6-48ED-AE99-7CE8FA324185}" type="sibTrans" cxnId="{15081D01-556E-4167-9C1F-FC6900F59C8C}">
      <dgm:prSet/>
      <dgm:spPr/>
      <dgm:t>
        <a:bodyPr/>
        <a:lstStyle/>
        <a:p>
          <a:endParaRPr lang="en-US"/>
        </a:p>
      </dgm:t>
    </dgm:pt>
    <dgm:pt modelId="{F7DB3CAB-BED8-4F67-9E68-A558075EEF1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Code</a:t>
          </a:r>
          <a:endParaRPr lang="en-US"/>
        </a:p>
      </dgm:t>
    </dgm:pt>
    <dgm:pt modelId="{83597F9D-A46A-4C22-91F7-6F1C6AF2A732}" type="parTrans" cxnId="{1DF9AE61-DA7A-48A9-A197-FA448E273EC6}">
      <dgm:prSet/>
      <dgm:spPr/>
      <dgm:t>
        <a:bodyPr/>
        <a:lstStyle/>
        <a:p>
          <a:endParaRPr lang="en-US"/>
        </a:p>
      </dgm:t>
    </dgm:pt>
    <dgm:pt modelId="{9062F27B-5542-4EA5-B60D-A2EB9319FEED}" type="sibTrans" cxnId="{1DF9AE61-DA7A-48A9-A197-FA448E273EC6}">
      <dgm:prSet/>
      <dgm:spPr/>
      <dgm:t>
        <a:bodyPr/>
        <a:lstStyle/>
        <a:p>
          <a:endParaRPr lang="en-US"/>
        </a:p>
      </dgm:t>
    </dgm:pt>
    <dgm:pt modelId="{625B9A41-2306-4B97-87BD-273E0D9BB55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Package a zip file upload to moodle</a:t>
          </a:r>
          <a:endParaRPr lang="en-US"/>
        </a:p>
      </dgm:t>
    </dgm:pt>
    <dgm:pt modelId="{C45A59BB-5037-4EF1-A560-CC65E0726036}" type="parTrans" cxnId="{2C23DD05-B2E9-4FF6-B29E-615FD8E256FF}">
      <dgm:prSet/>
      <dgm:spPr/>
      <dgm:t>
        <a:bodyPr/>
        <a:lstStyle/>
        <a:p>
          <a:endParaRPr lang="en-US"/>
        </a:p>
      </dgm:t>
    </dgm:pt>
    <dgm:pt modelId="{5951BACC-B77B-467D-B655-FC9B466014BE}" type="sibTrans" cxnId="{2C23DD05-B2E9-4FF6-B29E-615FD8E256FF}">
      <dgm:prSet/>
      <dgm:spPr/>
      <dgm:t>
        <a:bodyPr/>
        <a:lstStyle/>
        <a:p>
          <a:endParaRPr lang="en-US"/>
        </a:p>
      </dgm:t>
    </dgm:pt>
    <dgm:pt modelId="{102ED77B-4628-40D0-8FD4-F2AD641E9E6A}" type="pres">
      <dgm:prSet presAssocID="{2ABA76EC-0642-4BDA-AE7C-A53ECB0C4E89}" presName="root" presStyleCnt="0">
        <dgm:presLayoutVars>
          <dgm:dir/>
          <dgm:resizeHandles val="exact"/>
        </dgm:presLayoutVars>
      </dgm:prSet>
      <dgm:spPr/>
    </dgm:pt>
    <dgm:pt modelId="{0E340A1F-95A5-4C50-AEE7-E4FC2F9BAC38}" type="pres">
      <dgm:prSet presAssocID="{6F7D29BE-922B-4226-A156-89B163D0886F}" presName="compNode" presStyleCnt="0"/>
      <dgm:spPr/>
    </dgm:pt>
    <dgm:pt modelId="{C952C7A9-75B5-41E9-95CC-219E6C8D69E1}" type="pres">
      <dgm:prSet presAssocID="{6F7D29BE-922B-4226-A156-89B163D088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D5B89E96-767C-4C86-B2BA-955B1BF01634}" type="pres">
      <dgm:prSet presAssocID="{6F7D29BE-922B-4226-A156-89B163D0886F}" presName="iconSpace" presStyleCnt="0"/>
      <dgm:spPr/>
    </dgm:pt>
    <dgm:pt modelId="{9389B18C-CB68-458F-BD77-1BB355780D62}" type="pres">
      <dgm:prSet presAssocID="{6F7D29BE-922B-4226-A156-89B163D0886F}" presName="parTx" presStyleLbl="revTx" presStyleIdx="0" presStyleCnt="4">
        <dgm:presLayoutVars>
          <dgm:chMax val="0"/>
          <dgm:chPref val="0"/>
        </dgm:presLayoutVars>
      </dgm:prSet>
      <dgm:spPr/>
    </dgm:pt>
    <dgm:pt modelId="{94902369-4D5C-42E8-B771-D4221BEF05BF}" type="pres">
      <dgm:prSet presAssocID="{6F7D29BE-922B-4226-A156-89B163D0886F}" presName="txSpace" presStyleCnt="0"/>
      <dgm:spPr/>
    </dgm:pt>
    <dgm:pt modelId="{FEEE398A-48A2-4ABA-9C97-C39057511F11}" type="pres">
      <dgm:prSet presAssocID="{6F7D29BE-922B-4226-A156-89B163D0886F}" presName="desTx" presStyleLbl="revTx" presStyleIdx="1" presStyleCnt="4">
        <dgm:presLayoutVars/>
      </dgm:prSet>
      <dgm:spPr/>
    </dgm:pt>
    <dgm:pt modelId="{D4FB28CE-556D-4CB0-9BD6-BBB275F5E26D}" type="pres">
      <dgm:prSet presAssocID="{0443DC2F-79C7-4089-884D-BA796B2293E3}" presName="sibTrans" presStyleCnt="0"/>
      <dgm:spPr/>
    </dgm:pt>
    <dgm:pt modelId="{289F00EB-3D9B-4C8B-9527-D5E8F35DA25F}" type="pres">
      <dgm:prSet presAssocID="{F7E42C94-D8B3-453E-BE1E-04DC5DB69A7B}" presName="compNode" presStyleCnt="0"/>
      <dgm:spPr/>
    </dgm:pt>
    <dgm:pt modelId="{B74DB1AF-678A-4940-828A-E043B09B5AFE}" type="pres">
      <dgm:prSet presAssocID="{F7E42C94-D8B3-453E-BE1E-04DC5DB69A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E1F090F-3B3E-4ED2-9EFA-6AE99B4D4F9E}" type="pres">
      <dgm:prSet presAssocID="{F7E42C94-D8B3-453E-BE1E-04DC5DB69A7B}" presName="iconSpace" presStyleCnt="0"/>
      <dgm:spPr/>
    </dgm:pt>
    <dgm:pt modelId="{B55E68EA-4380-4115-B6F2-6521549B0F06}" type="pres">
      <dgm:prSet presAssocID="{F7E42C94-D8B3-453E-BE1E-04DC5DB69A7B}" presName="parTx" presStyleLbl="revTx" presStyleIdx="2" presStyleCnt="4">
        <dgm:presLayoutVars>
          <dgm:chMax val="0"/>
          <dgm:chPref val="0"/>
        </dgm:presLayoutVars>
      </dgm:prSet>
      <dgm:spPr/>
    </dgm:pt>
    <dgm:pt modelId="{57BFCE06-1041-4AAC-AC71-09AF27E593D6}" type="pres">
      <dgm:prSet presAssocID="{F7E42C94-D8B3-453E-BE1E-04DC5DB69A7B}" presName="txSpace" presStyleCnt="0"/>
      <dgm:spPr/>
    </dgm:pt>
    <dgm:pt modelId="{79367A69-AB10-4C35-AA67-A8C90FAA171A}" type="pres">
      <dgm:prSet presAssocID="{F7E42C94-D8B3-453E-BE1E-04DC5DB69A7B}" presName="desTx" presStyleLbl="revTx" presStyleIdx="3" presStyleCnt="4">
        <dgm:presLayoutVars/>
      </dgm:prSet>
      <dgm:spPr/>
    </dgm:pt>
  </dgm:ptLst>
  <dgm:cxnLst>
    <dgm:cxn modelId="{15081D01-556E-4167-9C1F-FC6900F59C8C}" srcId="{F7E42C94-D8B3-453E-BE1E-04DC5DB69A7B}" destId="{729B78F9-D2F2-402D-AD6F-C214F138EB56}" srcOrd="0" destOrd="0" parTransId="{F80DBAA4-9658-48D5-A61E-E230FF2D2AD1}" sibTransId="{4CB317D1-F2D6-48ED-AE99-7CE8FA324185}"/>
    <dgm:cxn modelId="{2C23DD05-B2E9-4FF6-B29E-615FD8E256FF}" srcId="{F7E42C94-D8B3-453E-BE1E-04DC5DB69A7B}" destId="{625B9A41-2306-4B97-87BD-273E0D9BB554}" srcOrd="2" destOrd="0" parTransId="{C45A59BB-5037-4EF1-A560-CC65E0726036}" sibTransId="{5951BACC-B77B-467D-B655-FC9B466014BE}"/>
    <dgm:cxn modelId="{3C8A0425-58F9-4631-9ED9-DFF4DDCEEF31}" srcId="{2ABA76EC-0642-4BDA-AE7C-A53ECB0C4E89}" destId="{F7E42C94-D8B3-453E-BE1E-04DC5DB69A7B}" srcOrd="1" destOrd="0" parTransId="{FA5A59CF-8989-4B65-BAE4-D92024A9D2A8}" sibTransId="{47EF4E30-CA23-42EA-85DF-2CA023DD2F39}"/>
    <dgm:cxn modelId="{1A48BC39-9D95-47BD-A0D6-6BE6035C2852}" type="presOf" srcId="{2ABA76EC-0642-4BDA-AE7C-A53ECB0C4E89}" destId="{102ED77B-4628-40D0-8FD4-F2AD641E9E6A}" srcOrd="0" destOrd="0" presId="urn:microsoft.com/office/officeart/2018/2/layout/IconLabelDescriptionList"/>
    <dgm:cxn modelId="{BC21C63A-E1FB-4AA2-BA78-E9F6AC0CDFD7}" type="presOf" srcId="{625B9A41-2306-4B97-87BD-273E0D9BB554}" destId="{79367A69-AB10-4C35-AA67-A8C90FAA171A}" srcOrd="0" destOrd="2" presId="urn:microsoft.com/office/officeart/2018/2/layout/IconLabelDescriptionList"/>
    <dgm:cxn modelId="{8FF63043-4673-4E4C-94E4-B1A12C45191D}" srcId="{2ABA76EC-0642-4BDA-AE7C-A53ECB0C4E89}" destId="{6F7D29BE-922B-4226-A156-89B163D0886F}" srcOrd="0" destOrd="0" parTransId="{036A9E54-934E-4F9C-A5B6-22246D766579}" sibTransId="{0443DC2F-79C7-4089-884D-BA796B2293E3}"/>
    <dgm:cxn modelId="{6320EB4B-CE18-464B-9FF2-06706A28C7A9}" type="presOf" srcId="{F7DB3CAB-BED8-4F67-9E68-A558075EEF13}" destId="{79367A69-AB10-4C35-AA67-A8C90FAA171A}" srcOrd="0" destOrd="1" presId="urn:microsoft.com/office/officeart/2018/2/layout/IconLabelDescriptionList"/>
    <dgm:cxn modelId="{03A65150-758F-4C78-828D-4B12AC0DC210}" srcId="{6F7D29BE-922B-4226-A156-89B163D0886F}" destId="{C3BD3D69-928E-40D2-9204-341AF900C466}" srcOrd="0" destOrd="0" parTransId="{86D56892-2DE7-4625-9A54-3030C152ED08}" sibTransId="{82645AAF-24BF-4144-8C7A-B6B772D36842}"/>
    <dgm:cxn modelId="{D3869250-6E34-4433-8CAB-E2EDEE1A1A41}" type="presOf" srcId="{6F7D29BE-922B-4226-A156-89B163D0886F}" destId="{9389B18C-CB68-458F-BD77-1BB355780D62}" srcOrd="0" destOrd="0" presId="urn:microsoft.com/office/officeart/2018/2/layout/IconLabelDescriptionList"/>
    <dgm:cxn modelId="{1DF9AE61-DA7A-48A9-A197-FA448E273EC6}" srcId="{F7E42C94-D8B3-453E-BE1E-04DC5DB69A7B}" destId="{F7DB3CAB-BED8-4F67-9E68-A558075EEF13}" srcOrd="1" destOrd="0" parTransId="{83597F9D-A46A-4C22-91F7-6F1C6AF2A732}" sibTransId="{9062F27B-5542-4EA5-B60D-A2EB9319FEED}"/>
    <dgm:cxn modelId="{6BFC9F76-D591-4BFE-8A3D-D3E7C77100CA}" type="presOf" srcId="{C3BD3D69-928E-40D2-9204-341AF900C466}" destId="{FEEE398A-48A2-4ABA-9C97-C39057511F11}" srcOrd="0" destOrd="0" presId="urn:microsoft.com/office/officeart/2018/2/layout/IconLabelDescriptionList"/>
    <dgm:cxn modelId="{7F07C0C2-2C96-4C2D-9D50-DF344854E127}" type="presOf" srcId="{729B78F9-D2F2-402D-AD6F-C214F138EB56}" destId="{79367A69-AB10-4C35-AA67-A8C90FAA171A}" srcOrd="0" destOrd="0" presId="urn:microsoft.com/office/officeart/2018/2/layout/IconLabelDescriptionList"/>
    <dgm:cxn modelId="{7876FDC4-D4F8-4148-9855-84F74538E7AE}" type="presOf" srcId="{F7E42C94-D8B3-453E-BE1E-04DC5DB69A7B}" destId="{B55E68EA-4380-4115-B6F2-6521549B0F06}" srcOrd="0" destOrd="0" presId="urn:microsoft.com/office/officeart/2018/2/layout/IconLabelDescriptionList"/>
    <dgm:cxn modelId="{43F4634A-DAA8-470B-A9C6-848137750ABF}" type="presParOf" srcId="{102ED77B-4628-40D0-8FD4-F2AD641E9E6A}" destId="{0E340A1F-95A5-4C50-AEE7-E4FC2F9BAC38}" srcOrd="0" destOrd="0" presId="urn:microsoft.com/office/officeart/2018/2/layout/IconLabelDescriptionList"/>
    <dgm:cxn modelId="{B3E49CDB-021D-4723-B7B4-F6DAFC278B43}" type="presParOf" srcId="{0E340A1F-95A5-4C50-AEE7-E4FC2F9BAC38}" destId="{C952C7A9-75B5-41E9-95CC-219E6C8D69E1}" srcOrd="0" destOrd="0" presId="urn:microsoft.com/office/officeart/2018/2/layout/IconLabelDescriptionList"/>
    <dgm:cxn modelId="{B5043DBE-1CB6-466A-9EA7-8A90856B1811}" type="presParOf" srcId="{0E340A1F-95A5-4C50-AEE7-E4FC2F9BAC38}" destId="{D5B89E96-767C-4C86-B2BA-955B1BF01634}" srcOrd="1" destOrd="0" presId="urn:microsoft.com/office/officeart/2018/2/layout/IconLabelDescriptionList"/>
    <dgm:cxn modelId="{898E420F-9C9E-4664-A6D9-F546D11ADA90}" type="presParOf" srcId="{0E340A1F-95A5-4C50-AEE7-E4FC2F9BAC38}" destId="{9389B18C-CB68-458F-BD77-1BB355780D62}" srcOrd="2" destOrd="0" presId="urn:microsoft.com/office/officeart/2018/2/layout/IconLabelDescriptionList"/>
    <dgm:cxn modelId="{42126CF1-7161-45D9-BFFB-DCF46BE97595}" type="presParOf" srcId="{0E340A1F-95A5-4C50-AEE7-E4FC2F9BAC38}" destId="{94902369-4D5C-42E8-B771-D4221BEF05BF}" srcOrd="3" destOrd="0" presId="urn:microsoft.com/office/officeart/2018/2/layout/IconLabelDescriptionList"/>
    <dgm:cxn modelId="{08F2079E-644C-4689-BC87-615B4D0F93B6}" type="presParOf" srcId="{0E340A1F-95A5-4C50-AEE7-E4FC2F9BAC38}" destId="{FEEE398A-48A2-4ABA-9C97-C39057511F11}" srcOrd="4" destOrd="0" presId="urn:microsoft.com/office/officeart/2018/2/layout/IconLabelDescriptionList"/>
    <dgm:cxn modelId="{6A531653-D47A-4B2D-A81D-EB10C8683AE8}" type="presParOf" srcId="{102ED77B-4628-40D0-8FD4-F2AD641E9E6A}" destId="{D4FB28CE-556D-4CB0-9BD6-BBB275F5E26D}" srcOrd="1" destOrd="0" presId="urn:microsoft.com/office/officeart/2018/2/layout/IconLabelDescriptionList"/>
    <dgm:cxn modelId="{EA2D8F5D-6361-40CE-83DD-25CD4B7DFB1F}" type="presParOf" srcId="{102ED77B-4628-40D0-8FD4-F2AD641E9E6A}" destId="{289F00EB-3D9B-4C8B-9527-D5E8F35DA25F}" srcOrd="2" destOrd="0" presId="urn:microsoft.com/office/officeart/2018/2/layout/IconLabelDescriptionList"/>
    <dgm:cxn modelId="{5FD83396-0775-4F84-B0F8-45E7951FECF8}" type="presParOf" srcId="{289F00EB-3D9B-4C8B-9527-D5E8F35DA25F}" destId="{B74DB1AF-678A-4940-828A-E043B09B5AFE}" srcOrd="0" destOrd="0" presId="urn:microsoft.com/office/officeart/2018/2/layout/IconLabelDescriptionList"/>
    <dgm:cxn modelId="{A87D98AB-ECEF-480E-A3AF-6FA0684BC931}" type="presParOf" srcId="{289F00EB-3D9B-4C8B-9527-D5E8F35DA25F}" destId="{7E1F090F-3B3E-4ED2-9EFA-6AE99B4D4F9E}" srcOrd="1" destOrd="0" presId="urn:microsoft.com/office/officeart/2018/2/layout/IconLabelDescriptionList"/>
    <dgm:cxn modelId="{F9D4EF9A-5E2C-43EA-A08F-CD9A532C878A}" type="presParOf" srcId="{289F00EB-3D9B-4C8B-9527-D5E8F35DA25F}" destId="{B55E68EA-4380-4115-B6F2-6521549B0F06}" srcOrd="2" destOrd="0" presId="urn:microsoft.com/office/officeart/2018/2/layout/IconLabelDescriptionList"/>
    <dgm:cxn modelId="{0197B38A-4CBB-4B3D-B1BC-E9428894C155}" type="presParOf" srcId="{289F00EB-3D9B-4C8B-9527-D5E8F35DA25F}" destId="{57BFCE06-1041-4AAC-AC71-09AF27E593D6}" srcOrd="3" destOrd="0" presId="urn:microsoft.com/office/officeart/2018/2/layout/IconLabelDescriptionList"/>
    <dgm:cxn modelId="{7221D7DC-EE54-4486-87A4-A83710616C3A}" type="presParOf" srcId="{289F00EB-3D9B-4C8B-9527-D5E8F35DA25F}" destId="{79367A69-AB10-4C35-AA67-A8C90FAA171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0A87-4A8A-354F-948A-43A642E6C145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635E-D4EE-304C-9085-2E1FCD28CF01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Basic Syntax</a:t>
          </a:r>
        </a:p>
      </dsp:txBody>
      <dsp:txXfrm>
        <a:off x="394737" y="1117886"/>
        <a:ext cx="2930037" cy="1819255"/>
      </dsp:txXfrm>
    </dsp:sp>
    <dsp:sp modelId="{CF6B59BB-D077-AF4A-A6B7-9DB4CDE90966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A06C-DBFA-6F47-942C-FF1614B26B08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Three main characteristics of OOP</a:t>
          </a:r>
        </a:p>
      </dsp:txBody>
      <dsp:txXfrm>
        <a:off x="4114250" y="1117886"/>
        <a:ext cx="2930037" cy="1819255"/>
      </dsp:txXfrm>
    </dsp:sp>
    <dsp:sp modelId="{FEE672B1-D34E-B344-B059-0E934685B2E3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389F-9028-4445-9B50-12E171CF4436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UML – Class Diagram</a:t>
          </a:r>
        </a:p>
      </dsp:txBody>
      <dsp:txXfrm>
        <a:off x="7833762" y="1117886"/>
        <a:ext cx="2930037" cy="1819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2C7A9-75B5-41E9-95CC-219E6C8D69E1}">
      <dsp:nvSpPr>
        <dsp:cNvPr id="0" name=""/>
        <dsp:cNvSpPr/>
      </dsp:nvSpPr>
      <dsp:spPr>
        <a:xfrm>
          <a:off x="559800" y="50090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9B18C-CB68-458F-BD77-1BB355780D62}">
      <dsp:nvSpPr>
        <dsp:cNvPr id="0" name=""/>
        <dsp:cNvSpPr/>
      </dsp:nvSpPr>
      <dsp:spPr>
        <a:xfrm>
          <a:off x="559800" y="215693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sz="2600" kern="1200"/>
            <a:t>Students Management System</a:t>
          </a:r>
          <a:endParaRPr lang="en-US" sz="2600" kern="1200"/>
        </a:p>
      </dsp:txBody>
      <dsp:txXfrm>
        <a:off x="559800" y="2156933"/>
        <a:ext cx="4320000" cy="648000"/>
      </dsp:txXfrm>
    </dsp:sp>
    <dsp:sp modelId="{FEEE398A-48A2-4ABA-9C97-C39057511F11}">
      <dsp:nvSpPr>
        <dsp:cNvPr id="0" name=""/>
        <dsp:cNvSpPr/>
      </dsp:nvSpPr>
      <dsp:spPr>
        <a:xfrm>
          <a:off x="559800" y="2871923"/>
          <a:ext cx="4320000" cy="97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Storage, search and modify students name, id, enrolled modules, grade, etc.</a:t>
          </a:r>
          <a:endParaRPr lang="en-US" sz="1700" kern="1200"/>
        </a:p>
      </dsp:txBody>
      <dsp:txXfrm>
        <a:off x="559800" y="2871923"/>
        <a:ext cx="4320000" cy="978510"/>
      </dsp:txXfrm>
    </dsp:sp>
    <dsp:sp modelId="{B74DB1AF-678A-4940-828A-E043B09B5AFE}">
      <dsp:nvSpPr>
        <dsp:cNvPr id="0" name=""/>
        <dsp:cNvSpPr/>
      </dsp:nvSpPr>
      <dsp:spPr>
        <a:xfrm>
          <a:off x="5635800" y="50090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68EA-4380-4115-B6F2-6521549B0F06}">
      <dsp:nvSpPr>
        <dsp:cNvPr id="0" name=""/>
        <dsp:cNvSpPr/>
      </dsp:nvSpPr>
      <dsp:spPr>
        <a:xfrm>
          <a:off x="5635800" y="215693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sz="2600" kern="1200"/>
            <a:t>Requirement:</a:t>
          </a:r>
          <a:endParaRPr lang="en-US" sz="2600" kern="1200"/>
        </a:p>
      </dsp:txBody>
      <dsp:txXfrm>
        <a:off x="5635800" y="2156933"/>
        <a:ext cx="4320000" cy="648000"/>
      </dsp:txXfrm>
    </dsp:sp>
    <dsp:sp modelId="{79367A69-AB10-4C35-AA67-A8C90FAA171A}">
      <dsp:nvSpPr>
        <dsp:cNvPr id="0" name=""/>
        <dsp:cNvSpPr/>
      </dsp:nvSpPr>
      <dsp:spPr>
        <a:xfrm>
          <a:off x="5635800" y="2871923"/>
          <a:ext cx="4320000" cy="97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Class Diagram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Code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Package a zip file upload to moodle</a:t>
          </a:r>
          <a:endParaRPr lang="en-US" sz="1700" kern="1200"/>
        </a:p>
      </dsp:txBody>
      <dsp:txXfrm>
        <a:off x="5635800" y="2871923"/>
        <a:ext cx="4320000" cy="978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6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96A7-204D-0C46-B33A-45FE01459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869CC-9809-50E7-2898-72AEDDD0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3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B370E7-8813-F89D-8BD7-F921202D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altLang="zh-CN" sz="4000"/>
              <a:t>What we learn?</a:t>
            </a:r>
            <a:endParaRPr lang="zh-CN" altLang="en-US" sz="4000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324151D6-C9A4-1100-0D87-83C4ED3C4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2145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0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BBFF-AFC3-1BCA-5F07-E4803552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Practice</a:t>
            </a:r>
            <a:endParaRPr kumimoji="1" lang="zh-CN" altLang="en-US" dirty="0"/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3C63F8F5-A944-41CB-7135-FFC110A41D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5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49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OOP</vt:lpstr>
      <vt:lpstr>What we learn?</vt:lpstr>
      <vt:lpstr>Practice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Wei Ren</cp:lastModifiedBy>
  <cp:revision>325</cp:revision>
  <dcterms:created xsi:type="dcterms:W3CDTF">2018-01-19T07:31:04Z</dcterms:created>
  <dcterms:modified xsi:type="dcterms:W3CDTF">2023-02-13T22:37:02Z</dcterms:modified>
</cp:coreProperties>
</file>