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9"/>
    <p:restoredTop sz="94643"/>
  </p:normalViewPr>
  <p:slideViewPr>
    <p:cSldViewPr snapToGrid="0" snapToObjects="1">
      <p:cViewPr varScale="1">
        <p:scale>
          <a:sx n="115" d="100"/>
          <a:sy n="115" d="100"/>
        </p:scale>
        <p:origin x="3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977FD-FE80-184A-98AA-2828F678B7B9}" type="datetimeFigureOut">
              <a:rPr lang="en-US" smtClean="0"/>
              <a:t>5/17/17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5DA15-EDA6-6047-BC0A-1746A54A7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79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5DA15-EDA6-6047-BC0A-1746A54A77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7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F9AB-DE60-904C-A313-BFBD4AF74430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C6B7-3235-FC42-8E6D-000AD2F6A3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F9AB-DE60-904C-A313-BFBD4AF74430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C6B7-3235-FC42-8E6D-000AD2F6A3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F9AB-DE60-904C-A313-BFBD4AF74430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C6B7-3235-FC42-8E6D-000AD2F6A3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F9AB-DE60-904C-A313-BFBD4AF74430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C6B7-3235-FC42-8E6D-000AD2F6A3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F9AB-DE60-904C-A313-BFBD4AF74430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C6B7-3235-FC42-8E6D-000AD2F6A3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F9AB-DE60-904C-A313-BFBD4AF74430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C6B7-3235-FC42-8E6D-000AD2F6A3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F9AB-DE60-904C-A313-BFBD4AF74430}" type="datetimeFigureOut">
              <a:rPr lang="en-US" smtClean="0"/>
              <a:t>5/17/17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C6B7-3235-FC42-8E6D-000AD2F6A3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F9AB-DE60-904C-A313-BFBD4AF74430}" type="datetimeFigureOut">
              <a:rPr lang="en-US" smtClean="0"/>
              <a:t>5/17/17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C6B7-3235-FC42-8E6D-000AD2F6A3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F9AB-DE60-904C-A313-BFBD4AF74430}" type="datetimeFigureOut">
              <a:rPr lang="en-US" smtClean="0"/>
              <a:t>5/17/17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C6B7-3235-FC42-8E6D-000AD2F6A3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F9AB-DE60-904C-A313-BFBD4AF74430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C6B7-3235-FC42-8E6D-000AD2F6A3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F9AB-DE60-904C-A313-BFBD4AF74430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C6B7-3235-FC42-8E6D-000AD2F6A3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AF9AB-DE60-904C-A313-BFBD4AF74430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9C6B7-3235-FC42-8E6D-000AD2F6A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9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063952"/>
              </p:ext>
            </p:extLst>
          </p:nvPr>
        </p:nvGraphicFramePr>
        <p:xfrm>
          <a:off x="1095599" y="1314917"/>
          <a:ext cx="3097250" cy="148336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009012"/>
                <a:gridCol w="1095780"/>
                <a:gridCol w="9924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id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personal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family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dyer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William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Dyer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roe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Valentina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Roerich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s-I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95599" y="936706"/>
            <a:ext cx="2996890" cy="378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Person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468320"/>
              </p:ext>
            </p:extLst>
          </p:nvPr>
        </p:nvGraphicFramePr>
        <p:xfrm>
          <a:off x="1095600" y="4081224"/>
          <a:ext cx="309724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888"/>
                <a:gridCol w="825191"/>
                <a:gridCol w="15611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id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site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dated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619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DR-1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1927-02-08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622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DR-1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1927-02-10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s-I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734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s-I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DR-3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s-I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1930-01-07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s-I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95599" y="3693008"/>
            <a:ext cx="2996890" cy="378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Visited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0779" y="330089"/>
            <a:ext cx="5372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charset="0"/>
                <a:ea typeface="Arial" charset="0"/>
                <a:cs typeface="Arial" charset="0"/>
              </a:rPr>
              <a:t>Relational Tables</a:t>
            </a:r>
            <a:endParaRPr lang="en-US" sz="2000" b="1" dirty="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97283"/>
              </p:ext>
            </p:extLst>
          </p:nvPr>
        </p:nvGraphicFramePr>
        <p:xfrm>
          <a:off x="4626818" y="1318465"/>
          <a:ext cx="3097250" cy="148336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009012"/>
                <a:gridCol w="1095780"/>
                <a:gridCol w="9924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name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lat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long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DR-1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-49.85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-128.57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DR-3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-47.15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-126.72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s-I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26818" y="940254"/>
            <a:ext cx="2996890" cy="378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Site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3" name="Curved Connector 12"/>
          <p:cNvCxnSpPr/>
          <p:nvPr/>
        </p:nvCxnSpPr>
        <p:spPr>
          <a:xfrm rot="5400000" flipH="1" flipV="1">
            <a:off x="3118899" y="2063409"/>
            <a:ext cx="1005840" cy="27432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69026"/>
              </p:ext>
            </p:extLst>
          </p:nvPr>
        </p:nvGraphicFramePr>
        <p:xfrm>
          <a:off x="4626818" y="4075836"/>
          <a:ext cx="396704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4968"/>
                <a:gridCol w="959005"/>
                <a:gridCol w="869795"/>
                <a:gridCol w="132327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taken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person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quant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reading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619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dyer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rad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9.82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622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dyer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sal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0.13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s-I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734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s-I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dyer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s-I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rad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7.80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s-I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626818" y="3687620"/>
            <a:ext cx="2996890" cy="378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Survey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2" name="Curved Connector 21"/>
          <p:cNvCxnSpPr/>
          <p:nvPr/>
        </p:nvCxnSpPr>
        <p:spPr>
          <a:xfrm rot="5400000">
            <a:off x="3241100" y="4261160"/>
            <a:ext cx="5388" cy="3566160"/>
          </a:xfrm>
          <a:prstGeom prst="curvedConnector3">
            <a:avLst>
              <a:gd name="adj1" fmla="val 7861154"/>
            </a:avLst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 rot="10800000" flipV="1">
            <a:off x="942886" y="1521340"/>
            <a:ext cx="12700" cy="2756302"/>
          </a:xfrm>
          <a:prstGeom prst="curvedConnector3">
            <a:avLst>
              <a:gd name="adj1" fmla="val 3731709"/>
            </a:avLst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rot="5400000" flipH="1">
            <a:off x="3262751" y="1331889"/>
            <a:ext cx="1005840" cy="4206240"/>
          </a:xfrm>
          <a:prstGeom prst="curvedConnector3">
            <a:avLst>
              <a:gd name="adj1" fmla="val 54984"/>
            </a:avLst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0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526014"/>
              </p:ext>
            </p:extLst>
          </p:nvPr>
        </p:nvGraphicFramePr>
        <p:xfrm>
          <a:off x="370779" y="1482182"/>
          <a:ext cx="8405234" cy="280416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956216"/>
                <a:gridCol w="691376"/>
                <a:gridCol w="903249"/>
                <a:gridCol w="970156"/>
                <a:gridCol w="981307"/>
                <a:gridCol w="914400"/>
                <a:gridCol w="1143287"/>
                <a:gridCol w="18452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person_</a:t>
                      </a:r>
                      <a:endParaRPr lang="en-US" sz="1600" dirty="0" smtClean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id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site_name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survey_id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quant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reading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dated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lat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long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dyer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DR-1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619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dyer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DR-1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619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dyer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DR-1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622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dyer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DR-1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622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pb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DR-3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734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s-I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...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0779" y="1103971"/>
            <a:ext cx="2996890" cy="378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Arial" charset="0"/>
                <a:ea typeface="Arial" charset="0"/>
                <a:cs typeface="Arial" charset="0"/>
              </a:rPr>
              <a:t>surveys</a:t>
            </a:r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0779" y="330089"/>
            <a:ext cx="5372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charset="0"/>
                <a:ea typeface="Arial" charset="0"/>
                <a:cs typeface="Arial" charset="0"/>
              </a:rPr>
              <a:t>Combined Table</a:t>
            </a:r>
            <a:endParaRPr lang="en-US" sz="2000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96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chemeClr val="tx1"/>
          </a:solidFill>
          <a:prstDash val="dash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</TotalTime>
  <Words>103</Words>
  <Application>Microsoft Macintosh PowerPoint</Application>
  <PresentationFormat>On-screen Show (4:3)</PresentationFormat>
  <Paragraphs>96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Arthur Endsley</dc:creator>
  <cp:lastModifiedBy>K. Arthur Endsley</cp:lastModifiedBy>
  <cp:revision>19</cp:revision>
  <dcterms:created xsi:type="dcterms:W3CDTF">2016-10-16T13:11:50Z</dcterms:created>
  <dcterms:modified xsi:type="dcterms:W3CDTF">2017-05-17T12:08:37Z</dcterms:modified>
</cp:coreProperties>
</file>