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031" autoAdjust="0"/>
  </p:normalViewPr>
  <p:slideViewPr>
    <p:cSldViewPr snapToGrid="0">
      <p:cViewPr varScale="1">
        <p:scale>
          <a:sx n="68" d="100"/>
          <a:sy n="68" d="100"/>
        </p:scale>
        <p:origin x="21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9C7EF-6036-44D0-AC86-3AB4B1176B1B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D5660-3C79-49B3-A860-FC3C1F08A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</a:t>
            </a:r>
            <a:r>
              <a:rPr lang="fr-FR" dirty="0" err="1"/>
              <a:t>sawmills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5660-3C79-49B3-A860-FC3C1F08A7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8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5660-3C79-49B3-A860-FC3C1F08A7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8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27F62-4123-4394-4C75-9E2948EB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77F84-833D-E8E6-D804-956C289B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8B769E-E498-57F2-B1DF-EC236D27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22D0E-56CD-3CF5-B32D-B63468AD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294C2B-DD7D-71BE-ED9D-7C3CDB6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3A67B-5643-105A-052B-78D9F51B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31CC5B-11CC-D6F1-F0D9-05834940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73DDA-B08B-DB02-EDFF-4CD1889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92F72-EF5D-0A20-5510-30FC7824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4CEB6-E1E7-46CF-C2BD-642261E7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213DA5-2C00-E7BD-D757-1D81060ED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B3A708-E71E-8D69-37C2-4112A5A7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E39CC-A5A5-0047-F26C-87CE977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33769-D08A-450E-22F0-5B5CD262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352AA-ACD3-7BB9-577E-4E55EEF4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7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1B7EA-24E4-2BCB-A1A2-34235AE8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5EE26-B4F0-5FA4-A46C-739E6FA8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E08E7-6A5F-18D3-3CC7-3EB44D1F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3C0AE-C582-1A42-0B3D-9E689499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A8BC5-4B3E-EFCA-AFB6-F942BD3B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1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FF87-B501-C32D-04F2-8BC2DCC1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298FF-F12E-B859-DFF1-A5D82054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51A65-7B31-7E11-E397-9E474A63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F4AD7-FC57-7058-A3F0-82F6206D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5137A-8500-1799-0241-852C224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A36C9-29E3-2A39-A986-B22CD0A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0FCD2-D1ED-0933-ED21-10C5A4466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3E000-D621-FB8C-B38D-9ABBFB6D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E579B-B50B-A2F4-29DF-B1CC7D62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A3747-87A1-EECE-C913-B28A1B4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26B54-0C2F-8F94-630E-53BE41E7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D59C4-A000-8E9A-9C91-A9687193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F4D9C5-DCC8-B9C9-AECD-1766965F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CE093-AE32-C3B9-373D-A5A8AF039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35585C-31BF-F549-1996-F305891F5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81F552-BB76-AC5F-358E-985952039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2D93A-35E7-1F7A-C8FF-DC552FF9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F47669-F2EE-7800-9607-9322EF78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69C41E-8191-69F1-0E46-6DAD4F08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52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56EFF-4C54-5A57-F64C-2486E1C0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F4956-8845-A1F8-488C-15FC4F3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54250-0CEB-F206-516F-9C951BE5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B1CB8A-9415-CCE6-C029-8AE7FEC5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045035-96CB-4D69-A742-B24F0C55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0E0EEB-61D2-346D-F289-2CC63768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2A13EF-DD91-2CC8-E746-2660856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24901-EFCE-7C46-220E-4DF4B714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01633-CAC8-FFE8-9535-4295084C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502C01-21DF-7FD0-A3FD-F59D3313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65199F-AAA9-950B-57F0-1EA6D1EC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FF8E9-F32B-736B-D7E2-6D7198F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C4B91B-4CD3-11E4-1C72-8F108AC6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4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BA1E7-4C1E-972E-997F-231E0CF7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78431-FF0F-A95E-F6C1-A8765D9E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0CAD7A-5FEF-3835-6C7F-DA2F7996C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C1716-58FC-079D-76C0-551F69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E02685-FCF3-B80C-624B-0AE6099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52765-8873-87ED-E740-91FBCDC6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00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AC5511-2A88-67AC-1BDB-BF3B5C7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764009-C4D8-F9F5-89E1-3FDA70FF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3ED05-C6C9-C27C-FEEA-9BB5F18A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5F2D9-4C3B-4AE2-BE24-365B36283484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02AE6-1E80-C705-DDB5-B0D424A4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F542B-6B5B-384F-AE52-711267643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7F4D5-81E5-4699-B673-2B62FB09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U-CUT Series 70 Sawmills">
            <a:extLst>
              <a:ext uri="{FF2B5EF4-FFF2-40B4-BE49-F238E27FC236}">
                <a16:creationId xmlns:a16="http://schemas.microsoft.com/office/drawing/2014/main" id="{74100883-88A6-6D92-EBFE-43CD1EE87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2" b="9158"/>
          <a:stretch/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6806B-40C3-D30B-8BF0-49254AFA6014}"/>
              </a:ext>
            </a:extLst>
          </p:cNvPr>
          <p:cNvSpPr/>
          <p:nvPr/>
        </p:nvSpPr>
        <p:spPr>
          <a:xfrm>
            <a:off x="522048" y="4593590"/>
            <a:ext cx="6385746" cy="22644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E5ED0-AF5E-C178-9F3B-3BD9B5682C72}"/>
              </a:ext>
            </a:extLst>
          </p:cNvPr>
          <p:cNvSpPr/>
          <p:nvPr/>
        </p:nvSpPr>
        <p:spPr>
          <a:xfrm>
            <a:off x="0" y="4593590"/>
            <a:ext cx="522047" cy="2264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587C26-1631-9EBD-CF7B-ADB86337E848}"/>
              </a:ext>
            </a:extLst>
          </p:cNvPr>
          <p:cNvSpPr txBox="1"/>
          <p:nvPr/>
        </p:nvSpPr>
        <p:spPr>
          <a:xfrm>
            <a:off x="458673" y="4328732"/>
            <a:ext cx="6512495" cy="16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6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SawMill</a:t>
            </a:r>
            <a:r>
              <a:rPr lang="en-GB" sz="9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endParaRPr lang="fr-FR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EB2D12-C61D-6553-0C2F-9D319C49F889}"/>
              </a:ext>
            </a:extLst>
          </p:cNvPr>
          <p:cNvSpPr txBox="1"/>
          <p:nvPr/>
        </p:nvSpPr>
        <p:spPr>
          <a:xfrm>
            <a:off x="522047" y="6136265"/>
            <a:ext cx="499751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Arthur LEMOINE</a:t>
            </a:r>
            <a:endParaRPr lang="fr-F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7C900-95F0-EDC6-7985-FD31A724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477A3-C9DA-E62C-5C61-10CB62A8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AD747-AE07-6A58-D746-C28120F5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2AA90-A313-0413-AB78-12C41558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44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E6F4-B7B9-B712-D644-3FFDDE6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30E4B-6D5E-1834-8BF8-C6C64D64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83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Grand écran</PresentationFormat>
  <Paragraphs>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LEMOINE</dc:creator>
  <cp:lastModifiedBy>Arthur LEMOINE</cp:lastModifiedBy>
  <cp:revision>2</cp:revision>
  <dcterms:created xsi:type="dcterms:W3CDTF">2024-06-07T21:53:10Z</dcterms:created>
  <dcterms:modified xsi:type="dcterms:W3CDTF">2024-06-09T23:29:01Z</dcterms:modified>
</cp:coreProperties>
</file>