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5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10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05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47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6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6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1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5ECF21-F6B5-4465-AC5D-311FA835DF1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012491-8D85-4660-B53E-E121C0EC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72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rd.io/features/circuit-breaking/" TargetMode="External"/><Relationship Id="rId7" Type="http://schemas.openxmlformats.org/officeDocument/2006/relationships/hyperlink" Target="https://linkerd.io/features/grpc/" TargetMode="External"/><Relationship Id="rId2" Type="http://schemas.openxmlformats.org/officeDocument/2006/relationships/hyperlink" Target="https://linkerd.io/features/load-balanc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erd.io/features/http-proxy/" TargetMode="External"/><Relationship Id="rId5" Type="http://schemas.openxmlformats.org/officeDocument/2006/relationships/hyperlink" Target="https://linkerd.io/features/routing/" TargetMode="External"/><Relationship Id="rId4" Type="http://schemas.openxmlformats.org/officeDocument/2006/relationships/hyperlink" Target="https://linkerd.io/features/service-discove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" TargetMode="External"/><Relationship Id="rId2" Type="http://schemas.openxmlformats.org/officeDocument/2006/relationships/hyperlink" Target="https://github.com/etsy/stats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6976" y="1072806"/>
            <a:ext cx="6007990" cy="1075173"/>
          </a:xfrm>
        </p:spPr>
        <p:txBody>
          <a:bodyPr/>
          <a:lstStyle/>
          <a:p>
            <a:r>
              <a:rPr lang="en-US" dirty="0" err="1" smtClean="0"/>
              <a:t>LinkerD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6976" y="2218316"/>
            <a:ext cx="6389827" cy="723482"/>
          </a:xfrm>
        </p:spPr>
        <p:txBody>
          <a:bodyPr/>
          <a:lstStyle/>
          <a:p>
            <a:r>
              <a:rPr lang="en-US" i="1" dirty="0" smtClean="0"/>
              <a:t>Arthur Mulkandov 2016.12.26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44" y="1243628"/>
            <a:ext cx="1615692" cy="16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68" y="131952"/>
            <a:ext cx="8534400" cy="150706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LinkerD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68" y="1196892"/>
            <a:ext cx="10943343" cy="3142994"/>
          </a:xfrm>
        </p:spPr>
        <p:txBody>
          <a:bodyPr/>
          <a:lstStyle/>
          <a:p>
            <a:r>
              <a:rPr lang="en-US" dirty="0" err="1" smtClean="0"/>
              <a:t>Linkerd</a:t>
            </a:r>
            <a:r>
              <a:rPr lang="en-US" dirty="0" smtClean="0"/>
              <a:t> is scalable </a:t>
            </a:r>
            <a:r>
              <a:rPr lang="en-US" dirty="0"/>
              <a:t>service mesh for cloud-native applications</a:t>
            </a:r>
            <a:endParaRPr lang="en-US" dirty="0" smtClean="0"/>
          </a:p>
          <a:p>
            <a:r>
              <a:rPr lang="en-US" dirty="0" err="1" smtClean="0"/>
              <a:t>Linkerd</a:t>
            </a:r>
            <a:r>
              <a:rPr lang="en-US" dirty="0" smtClean="0"/>
              <a:t> </a:t>
            </a:r>
            <a:r>
              <a:rPr lang="en-US" dirty="0"/>
              <a:t>is a standalone, open source RPC routing </a:t>
            </a:r>
            <a:r>
              <a:rPr lang="en-US" dirty="0" smtClean="0"/>
              <a:t>proxy.</a:t>
            </a:r>
          </a:p>
          <a:p>
            <a:r>
              <a:rPr lang="en-US" dirty="0" err="1" smtClean="0"/>
              <a:t>Linkerd</a:t>
            </a:r>
            <a:r>
              <a:rPr lang="en-US" dirty="0" smtClean="0"/>
              <a:t> </a:t>
            </a:r>
            <a:r>
              <a:rPr lang="en-US" dirty="0"/>
              <a:t>built on </a:t>
            </a:r>
            <a:r>
              <a:rPr lang="en-US" dirty="0" err="1"/>
              <a:t>Netty</a:t>
            </a:r>
            <a:r>
              <a:rPr lang="en-US" dirty="0"/>
              <a:t> and Finagle (Scala/JVM). </a:t>
            </a:r>
            <a:endParaRPr lang="en-US" dirty="0"/>
          </a:p>
        </p:txBody>
      </p:sp>
      <p:sp>
        <p:nvSpPr>
          <p:cNvPr id="4" name="AutoShape 2" descr="https://linkerd.io/images/diagram-individual-ins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1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linkerd.io/images/diagram-individual-ins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45" y="3647551"/>
            <a:ext cx="3688055" cy="2866146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75000"/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3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25" y="-57728"/>
            <a:ext cx="8534400" cy="1267230"/>
          </a:xfrm>
        </p:spPr>
        <p:txBody>
          <a:bodyPr/>
          <a:lstStyle/>
          <a:p>
            <a:r>
              <a:rPr lang="en-US" dirty="0" err="1" smtClean="0"/>
              <a:t>LinkerD</a:t>
            </a:r>
            <a:r>
              <a:rPr lang="en-US" dirty="0" smtClean="0"/>
              <a:t> 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014884"/>
            <a:ext cx="12027877" cy="54361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Load balancing</a:t>
            </a:r>
            <a:r>
              <a:rPr lang="en-US" dirty="0"/>
              <a:t>: </a:t>
            </a:r>
            <a:r>
              <a:rPr lang="en-US" dirty="0" err="1"/>
              <a:t>linkerd</a:t>
            </a:r>
            <a:r>
              <a:rPr lang="en-US" dirty="0"/>
              <a:t> provides multiple load-balancing algorithms that use real-time performance metrics to distribute load and reduce tail latencies across your </a:t>
            </a:r>
            <a:r>
              <a:rPr lang="en-US" dirty="0" err="1"/>
              <a:t>application.</a:t>
            </a:r>
            <a:r>
              <a:rPr lang="en-US" dirty="0" err="1" smtClean="0"/>
              <a:t>Linkerd</a:t>
            </a:r>
            <a:r>
              <a:rPr lang="en-US" dirty="0" smtClean="0"/>
              <a:t> </a:t>
            </a:r>
            <a:r>
              <a:rPr lang="en-US" dirty="0"/>
              <a:t>is a standalone, open source RPC routing </a:t>
            </a:r>
            <a:r>
              <a:rPr lang="en-US" dirty="0" smtClean="0"/>
              <a:t>proxy.</a:t>
            </a:r>
          </a:p>
          <a:p>
            <a:r>
              <a:rPr lang="en-US" dirty="0">
                <a:hlinkClick r:id="rId3"/>
              </a:rPr>
              <a:t>Circuit breaking</a:t>
            </a:r>
            <a:r>
              <a:rPr lang="en-US" dirty="0"/>
              <a:t>: </a:t>
            </a:r>
            <a:r>
              <a:rPr lang="en-US" dirty="0" err="1"/>
              <a:t>linkerd</a:t>
            </a:r>
            <a:r>
              <a:rPr lang="en-US" dirty="0"/>
              <a:t> includes automatic circuit breaking that will stop sending traffic to instances that are deemed to be unhealthy, giving them a chance to recover and avoiding cascading failures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4"/>
              </a:rPr>
              <a:t>Service discovery</a:t>
            </a:r>
            <a:r>
              <a:rPr lang="en-US" dirty="0"/>
              <a:t>: </a:t>
            </a:r>
            <a:r>
              <a:rPr lang="en-US" dirty="0" err="1"/>
              <a:t>linkerd</a:t>
            </a:r>
            <a:r>
              <a:rPr lang="en-US" dirty="0"/>
              <a:t> integrates with various service discovery </a:t>
            </a:r>
            <a:r>
              <a:rPr lang="en-US" dirty="0" err="1"/>
              <a:t>backends</a:t>
            </a:r>
            <a:r>
              <a:rPr lang="en-US" dirty="0"/>
              <a:t>, helping you to reduce the complexity of your code by removing ad-hoc service discovery implementations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5"/>
              </a:rPr>
              <a:t>Dynamic request routing</a:t>
            </a:r>
            <a:r>
              <a:rPr lang="en-US" dirty="0"/>
              <a:t>: </a:t>
            </a:r>
            <a:r>
              <a:rPr lang="en-US" dirty="0" err="1"/>
              <a:t>linkerd</a:t>
            </a:r>
            <a:r>
              <a:rPr lang="en-US" dirty="0"/>
              <a:t> enables dynamic request routing and rerouting, allowing you to set up staging services, canaries, blue-green deploys, cross-DC failover, and dark traffic with a minimal amount of configuration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6"/>
              </a:rPr>
              <a:t>HTTP proxy integration</a:t>
            </a:r>
            <a:r>
              <a:rPr lang="en-US" dirty="0"/>
              <a:t>: </a:t>
            </a:r>
            <a:r>
              <a:rPr lang="en-US" dirty="0" err="1"/>
              <a:t>linkerd</a:t>
            </a:r>
            <a:r>
              <a:rPr lang="en-US" dirty="0"/>
              <a:t> can act as an HTTP proxy, which is widely supported by almost all modern HTTP clients, making it easy to integrate into existing applications</a:t>
            </a:r>
            <a:r>
              <a:rPr lang="en-US" dirty="0" smtClean="0"/>
              <a:t>.</a:t>
            </a:r>
          </a:p>
          <a:p>
            <a:r>
              <a:rPr lang="en-US" dirty="0" err="1">
                <a:hlinkClick r:id="rId7"/>
              </a:rPr>
              <a:t>gRPC</a:t>
            </a:r>
            <a:r>
              <a:rPr lang="en-US" dirty="0"/>
              <a:t>: </a:t>
            </a:r>
            <a:r>
              <a:rPr lang="en-US" dirty="0" err="1"/>
              <a:t>linkerd</a:t>
            </a:r>
            <a:r>
              <a:rPr lang="en-US" dirty="0"/>
              <a:t> supports both HTTP/2 and TLS, allowing it to route </a:t>
            </a:r>
            <a:r>
              <a:rPr lang="en-US" dirty="0" err="1"/>
              <a:t>gRPC</a:t>
            </a:r>
            <a:r>
              <a:rPr lang="en-US" dirty="0"/>
              <a:t> requests, enabling advanced RPC mechanisms such as bidirectional streaming, flow control, and structured data payloads.</a:t>
            </a:r>
            <a:endParaRPr lang="en-US" dirty="0"/>
          </a:p>
        </p:txBody>
      </p:sp>
      <p:sp>
        <p:nvSpPr>
          <p:cNvPr id="4" name="AutoShape 2" descr="https://linkerd.io/images/diagram-individual-ins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1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linkerd.io/images/diagram-individual-ins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-163009"/>
            <a:ext cx="8534400" cy="1507067"/>
          </a:xfrm>
        </p:spPr>
        <p:txBody>
          <a:bodyPr/>
          <a:lstStyle/>
          <a:p>
            <a:r>
              <a:rPr lang="en-US" dirty="0" smtClean="0"/>
              <a:t>LINKERD: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914398"/>
            <a:ext cx="11706330" cy="5943601"/>
          </a:xfrm>
        </p:spPr>
        <p:txBody>
          <a:bodyPr/>
          <a:lstStyle/>
          <a:p>
            <a:r>
              <a:rPr lang="en-US" b="1" dirty="0" smtClean="0"/>
              <a:t>PROS</a:t>
            </a:r>
          </a:p>
          <a:p>
            <a:pPr lvl="1"/>
            <a:r>
              <a:rPr lang="en-US" dirty="0" err="1" smtClean="0"/>
              <a:t>linkerd</a:t>
            </a:r>
            <a:r>
              <a:rPr lang="en-US" dirty="0" smtClean="0"/>
              <a:t> </a:t>
            </a:r>
            <a:r>
              <a:rPr lang="en-US" dirty="0"/>
              <a:t>supports HTTP/1.1, Thrift, </a:t>
            </a:r>
            <a:r>
              <a:rPr lang="en-US" dirty="0" err="1"/>
              <a:t>ThriftMux</a:t>
            </a:r>
            <a:r>
              <a:rPr lang="en-US" dirty="0"/>
              <a:t>, HTTP/2 </a:t>
            </a:r>
            <a:r>
              <a:rPr lang="en-US" dirty="0" smtClean="0"/>
              <a:t>and </a:t>
            </a:r>
            <a:r>
              <a:rPr lang="en-US" dirty="0" err="1"/>
              <a:t>gRPC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linkerd</a:t>
            </a:r>
            <a:r>
              <a:rPr lang="en-US" dirty="0"/>
              <a:t> allows </a:t>
            </a:r>
            <a:r>
              <a:rPr lang="en-US" dirty="0" smtClean="0"/>
              <a:t>visibility </a:t>
            </a:r>
            <a:r>
              <a:rPr lang="en-US" dirty="0"/>
              <a:t>and control over </a:t>
            </a:r>
            <a:r>
              <a:rPr lang="en-US" dirty="0" smtClean="0"/>
              <a:t>communication mechanics </a:t>
            </a:r>
            <a:r>
              <a:rPr lang="en-US" dirty="0"/>
              <a:t>without changing the application itself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linkerd</a:t>
            </a:r>
            <a:r>
              <a:rPr lang="en-US" dirty="0"/>
              <a:t> </a:t>
            </a:r>
            <a:r>
              <a:rPr lang="en-US" dirty="0" smtClean="0"/>
              <a:t>publishes </a:t>
            </a:r>
            <a:r>
              <a:rPr lang="en-US" dirty="0"/>
              <a:t>machine-readable versions of its metrics in multiple </a:t>
            </a:r>
            <a:r>
              <a:rPr lang="en-US" dirty="0" smtClean="0"/>
              <a:t>formats which may be </a:t>
            </a:r>
            <a:r>
              <a:rPr lang="en-US" dirty="0"/>
              <a:t>polled by external metrics-collection utilities and sent to </a:t>
            </a:r>
            <a:r>
              <a:rPr lang="en-US" dirty="0" err="1"/>
              <a:t>backends</a:t>
            </a:r>
            <a:r>
              <a:rPr lang="en-US" dirty="0"/>
              <a:t> such as </a:t>
            </a:r>
            <a:r>
              <a:rPr lang="en-US" dirty="0" err="1">
                <a:hlinkClick r:id="rId2"/>
              </a:rPr>
              <a:t>statsd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Prometheus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Linkerd</a:t>
            </a:r>
            <a:r>
              <a:rPr lang="en-US" dirty="0" smtClean="0"/>
              <a:t> can run locally, with Docker , in Kubernetes and in DCOS </a:t>
            </a:r>
          </a:p>
          <a:p>
            <a:r>
              <a:rPr lang="en-US" b="1" dirty="0" smtClean="0"/>
              <a:t>CONS</a:t>
            </a:r>
          </a:p>
          <a:p>
            <a:pPr lvl="1"/>
            <a:r>
              <a:rPr lang="en-US" dirty="0" err="1"/>
              <a:t>linkerd’s</a:t>
            </a:r>
            <a:r>
              <a:rPr lang="en-US" dirty="0"/>
              <a:t> memory and CPU requirements are significantly higher than </a:t>
            </a:r>
            <a:r>
              <a:rPr lang="en-US" dirty="0"/>
              <a:t> other similar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err="1"/>
              <a:t>Linkerd+Finagle</a:t>
            </a:r>
            <a:r>
              <a:rPr lang="en-US" dirty="0"/>
              <a:t> are written in Scala, so running one of these on every app server means running a </a:t>
            </a:r>
            <a:r>
              <a:rPr lang="en-US" dirty="0" err="1"/>
              <a:t>jvm</a:t>
            </a:r>
            <a:r>
              <a:rPr lang="en-US" dirty="0"/>
              <a:t> on every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Linkerd</a:t>
            </a:r>
            <a:r>
              <a:rPr lang="en-US" dirty="0" smtClean="0"/>
              <a:t> is young </a:t>
            </a:r>
            <a:r>
              <a:rPr lang="en-US" dirty="0"/>
              <a:t>product with a small number of customers</a:t>
            </a:r>
          </a:p>
        </p:txBody>
      </p:sp>
      <p:sp>
        <p:nvSpPr>
          <p:cNvPr id="4" name="AutoShape 2" descr="https://linkerd.io/images/diagram-individual-ins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1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linkerd.io/images/diagram-individual-ins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68" y="131952"/>
            <a:ext cx="8534400" cy="1507067"/>
          </a:xfrm>
        </p:spPr>
        <p:txBody>
          <a:bodyPr/>
          <a:lstStyle/>
          <a:p>
            <a:r>
              <a:rPr lang="en-US" dirty="0" smtClean="0"/>
              <a:t>Who use </a:t>
            </a:r>
            <a:r>
              <a:rPr lang="en-US" dirty="0" err="1" smtClean="0"/>
              <a:t>linkerd</a:t>
            </a:r>
            <a:r>
              <a:rPr lang="en-US" dirty="0" smtClean="0"/>
              <a:t> today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59" y="1639019"/>
            <a:ext cx="9503629" cy="4320776"/>
          </a:xfrm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</p:pic>
      <p:sp>
        <p:nvSpPr>
          <p:cNvPr id="4" name="AutoShape 2" descr="https://linkerd.io/images/diagram-individual-ins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1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linkerd.io/images/diagram-individual-ins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4172</TotalTime>
  <Words>294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LinkerD</vt:lpstr>
      <vt:lpstr>What is LinkerD</vt:lpstr>
      <vt:lpstr>LinkerD MAIN Features</vt:lpstr>
      <vt:lpstr>LINKERD: Pros and CONs</vt:lpstr>
      <vt:lpstr>Who use linkerd today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LinkerD</dc:title>
  <dc:creator>Mulkandov, Arthur</dc:creator>
  <cp:lastModifiedBy>Mulkandov, Arthur</cp:lastModifiedBy>
  <cp:revision>19</cp:revision>
  <dcterms:created xsi:type="dcterms:W3CDTF">2016-12-26T10:42:25Z</dcterms:created>
  <dcterms:modified xsi:type="dcterms:W3CDTF">2016-12-29T08:14:40Z</dcterms:modified>
</cp:coreProperties>
</file>