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AEC0D-924F-4A11-96BC-A2E7FE94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550D9D-9A5D-4DA9-A9F2-18050805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8DE2F-715C-47C7-A82D-E1F2B3A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5C96-0D53-490E-8F51-2FFD809D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DB0A5-CDF0-43CF-8540-0C82E2AE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8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95B37-F69D-4E95-A284-45499354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817E62-9E51-45AC-8632-52E1F02B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34603-565B-4EAE-89D1-1E783EB0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2B56C-D441-42F3-A0AF-5A8A26CE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738E6-C357-49B4-BAF3-555FA0A6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ED630C-22A4-4782-AC46-D19C3F132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40F943-2A45-433B-94B3-6BE7D94B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167CC-F440-4F1B-9C91-1B46319E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A4E32-90CD-49C7-834C-8581371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9C62A-BD64-41E3-BA5C-5F20E297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8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8D814-E8AB-4BE5-87A4-9F682D2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2C5E0-9545-4F4E-9DFD-EC256A9B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C07B4-5EAE-463B-B0B2-B405B63C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31B78F-0F74-4125-982D-706A6AE5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B6841-93BE-41D8-BE6A-84185A48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93225-5F10-4930-A0D8-8333C63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D61A4-4E4A-4678-862E-510EBA46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35B43-F347-403B-A797-14DD3993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C19F2-9771-4FF1-8B33-ED4E4706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6ABE5-21EE-4CD7-BCC0-076F26B4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7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6BA8D-FA36-4FC9-A737-06F1DD1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8D5144-034F-481C-BB7D-5C8603ABA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05F3FA-0C01-42DC-A5E9-56200FAF1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E13EB-9828-4674-B483-DD748798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8A04C-0DE1-49D9-BC1D-3BFC72E3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C6B35-03A4-4FFB-B032-0B2FBFA9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633BC-9C6C-4545-92DA-C05B6478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FBA325-7902-4F11-82DC-E83D1054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186C75-3CD1-4A65-91EE-53B144D4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33941-E22C-44D4-B232-99936153C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406391-FEFF-49C0-9056-25CDECEF7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E79F3-6433-4A94-B57C-0D517EA1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BBC98B-984F-4322-A9B5-C83678E6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AFBDD-6DB3-4E78-A21D-51A0134E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5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9D054-D520-44F2-B23A-09751AC7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2DA979-CFEE-4030-9F3D-D24392CE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E894A4-45BF-4541-810D-A2ECB032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323EDF-2B50-4049-89ED-A13AE52B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8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4809F9-5324-4027-B24C-A463D3A4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2D6590-84A9-4C8F-8FEE-5BBD3177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D82D7-A204-468E-AAA8-19E82D17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9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5D07-2718-41FE-B6FA-E4FD0F6A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0741A-A031-4F0F-B8E6-4360F543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FCE916-B215-4BC8-BF0D-33558A47B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F0581-A694-40E7-8B33-C1AB442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70533B-5D9D-4239-93A9-CB2970B7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17482-F82D-4E54-8186-98906C4F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0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C03D4-5BBF-446B-9C83-010F399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5BD431-63EA-4481-A583-04473D81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17C291-D0DD-470E-9D94-DBD793E2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9589D1-4BE6-4EBE-8CED-AFF829D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286A29-CA5A-469E-80B8-A7863BFC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209A00-A671-4C1E-B939-933966CF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9C72F5-16C6-4FB4-8FEC-763243C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9592C-1242-42DC-B1FB-1ED907C7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BE958-4AB7-47E3-BA46-80EA525CB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45B1-3FE0-4AC2-943B-86C20F1A1878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AAA2C-13DB-42CF-A1B0-4B3B281D1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3E860-BA79-4E55-A09E-244B08E0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312B-D7A5-49C5-9251-057315E6D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8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9E7D06-B247-4636-B13B-D39A3B4A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Future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A01AC1-02C0-4DA7-9204-38B234D8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fr-FR" dirty="0" err="1"/>
              <a:t>Generative</a:t>
            </a:r>
            <a:r>
              <a:rPr lang="fr-FR" dirty="0"/>
              <a:t> music prototype</a:t>
            </a:r>
          </a:p>
          <a:p>
            <a:pPr lvl="1"/>
            <a:r>
              <a:rPr lang="fr-FR" dirty="0"/>
              <a:t>Simple </a:t>
            </a:r>
            <a:r>
              <a:rPr lang="fr-FR" dirty="0" err="1"/>
              <a:t>sounds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automata</a:t>
            </a:r>
            <a:endParaRPr lang="fr-FR" dirty="0"/>
          </a:p>
          <a:p>
            <a:pPr lvl="1"/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probabilistic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/</a:t>
            </a:r>
            <a:r>
              <a:rPr lang="fr-FR" dirty="0" err="1"/>
              <a:t>randomness</a:t>
            </a:r>
            <a:r>
              <a:rPr lang="fr-FR" dirty="0"/>
              <a:t> </a:t>
            </a:r>
            <a:r>
              <a:rPr lang="fr-FR" dirty="0" err="1"/>
              <a:t>later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gloves</a:t>
            </a:r>
            <a:r>
              <a:rPr lang="fr-FR" dirty="0"/>
              <a:t> input (+</a:t>
            </a:r>
            <a:r>
              <a:rPr lang="fr-FR" dirty="0" err="1"/>
              <a:t>kinect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easy</a:t>
            </a:r>
            <a:r>
              <a:rPr lang="fr-FR" dirty="0"/>
              <a:t>) </a:t>
            </a:r>
            <a:r>
              <a:rPr lang="fr-FR" dirty="0" err="1"/>
              <a:t>add</a:t>
            </a:r>
            <a:r>
              <a:rPr lang="fr-FR" dirty="0"/>
              <a:t> inputs as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/>
              <a:t>(</a:t>
            </a:r>
            <a:r>
              <a:rPr lang="fr-FR" dirty="0" err="1"/>
              <a:t>difficult</a:t>
            </a:r>
            <a:r>
              <a:rPr lang="fr-FR" dirty="0"/>
              <a:t>) </a:t>
            </a:r>
            <a:r>
              <a:rPr lang="fr-FR" dirty="0" err="1"/>
              <a:t>work</a:t>
            </a:r>
            <a:r>
              <a:rPr lang="fr-FR" dirty="0"/>
              <a:t> on consensus </a:t>
            </a:r>
            <a:r>
              <a:rPr lang="fr-FR" dirty="0" err="1"/>
              <a:t>algorithms</a:t>
            </a:r>
            <a:endParaRPr lang="fr-FR" dirty="0"/>
          </a:p>
          <a:p>
            <a:pPr lvl="1"/>
            <a:r>
              <a:rPr lang="fr-FR" dirty="0"/>
              <a:t>(</a:t>
            </a:r>
            <a:r>
              <a:rPr lang="fr-FR" dirty="0" err="1"/>
              <a:t>difficult</a:t>
            </a:r>
            <a:r>
              <a:rPr lang="fr-FR" dirty="0"/>
              <a:t>)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quality</a:t>
            </a:r>
            <a:r>
              <a:rPr lang="fr-FR" dirty="0"/>
              <a:t> of skeleton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881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9E7D06-B247-4636-B13B-D39A3B4A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Future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A01AC1-02C0-4DA7-9204-38B234D8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1"/>
            <a:r>
              <a:rPr lang="fr-FR" dirty="0"/>
              <a:t>UI and user </a:t>
            </a:r>
            <a:r>
              <a:rPr lang="fr-FR" dirty="0" err="1"/>
              <a:t>experience</a:t>
            </a:r>
            <a:endParaRPr lang="fr-FR" dirty="0"/>
          </a:p>
          <a:p>
            <a:pPr lvl="2"/>
            <a:r>
              <a:rPr lang="fr-FR" dirty="0"/>
              <a:t>Final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not </a:t>
            </a:r>
            <a:r>
              <a:rPr lang="fr-FR" dirty="0" err="1"/>
              <a:t>clear</a:t>
            </a:r>
            <a:r>
              <a:rPr lang="fr-FR" dirty="0"/>
              <a:t>;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1) </a:t>
            </a:r>
            <a:r>
              <a:rPr lang="fr-FR" dirty="0" err="1"/>
              <a:t>soundpainting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(ok)</a:t>
            </a:r>
            <a:br>
              <a:rPr lang="fr-FR" dirty="0"/>
            </a:br>
            <a:r>
              <a:rPr lang="fr-FR" dirty="0"/>
              <a:t>2)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signs</a:t>
            </a:r>
            <a:r>
              <a:rPr lang="fr-FR" dirty="0"/>
              <a:t>/</a:t>
            </a:r>
            <a:r>
              <a:rPr lang="fr-FR" dirty="0" err="1"/>
              <a:t>gestures</a:t>
            </a:r>
            <a:r>
              <a:rPr lang="fr-FR" dirty="0"/>
              <a:t> to </a:t>
            </a:r>
            <a:r>
              <a:rPr lang="fr-FR" dirty="0" err="1"/>
              <a:t>sound</a:t>
            </a:r>
            <a:r>
              <a:rPr lang="fr-FR" dirty="0"/>
              <a:t> mapper app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performance (has more </a:t>
            </a:r>
            <a:r>
              <a:rPr lang="fr-FR" dirty="0" err="1"/>
              <a:t>potential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3) a more </a:t>
            </a:r>
            <a:r>
              <a:rPr lang="fr-FR" dirty="0" err="1"/>
              <a:t>specific</a:t>
            </a:r>
            <a:r>
              <a:rPr lang="fr-FR" dirty="0"/>
              <a:t> performance </a:t>
            </a:r>
            <a:r>
              <a:rPr lang="fr-FR" dirty="0" err="1"/>
              <a:t>tool</a:t>
            </a:r>
            <a:r>
              <a:rPr lang="fr-FR" dirty="0"/>
              <a:t> for a </a:t>
            </a:r>
            <a:r>
              <a:rPr lang="fr-FR" dirty="0" err="1"/>
              <a:t>particular</a:t>
            </a:r>
            <a:r>
              <a:rPr lang="fr-FR" dirty="0"/>
              <a:t> setup of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settings - for instance </a:t>
            </a:r>
            <a:r>
              <a:rPr lang="fr-FR" dirty="0" err="1"/>
              <a:t>with</a:t>
            </a:r>
            <a:r>
              <a:rPr lang="fr-FR" dirty="0"/>
              <a:t> a vibraphone, </a:t>
            </a:r>
            <a:r>
              <a:rPr lang="fr-FR" dirty="0" err="1"/>
              <a:t>synth</a:t>
            </a:r>
            <a:r>
              <a:rPr lang="fr-FR" dirty="0"/>
              <a:t> or cargo bike band setup (a lot of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, but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genericity</a:t>
            </a:r>
            <a:r>
              <a:rPr lang="fr-FR" dirty="0"/>
              <a:t> for sharing the </a:t>
            </a:r>
            <a:r>
              <a:rPr lang="fr-FR" dirty="0" err="1"/>
              <a:t>tool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Final UI and UX </a:t>
            </a:r>
            <a:r>
              <a:rPr lang="fr-FR" dirty="0" err="1"/>
              <a:t>will</a:t>
            </a:r>
            <a:r>
              <a:rPr lang="fr-FR" dirty="0"/>
              <a:t> have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pPr lvl="3"/>
            <a:r>
              <a:rPr lang="fr-FR" dirty="0"/>
              <a:t>In the case of the </a:t>
            </a:r>
            <a:r>
              <a:rPr lang="fr-FR" dirty="0" err="1"/>
              <a:t>soundpainting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app, </a:t>
            </a:r>
            <a:r>
              <a:rPr lang="fr-FR" dirty="0" err="1"/>
              <a:t>it</a:t>
            </a:r>
            <a:r>
              <a:rPr lang="fr-FR" dirty="0"/>
              <a:t> can have the </a:t>
            </a:r>
            <a:r>
              <a:rPr lang="fr-FR" dirty="0" err="1"/>
              <a:t>same</a:t>
            </a:r>
            <a:r>
              <a:rPr lang="fr-FR" dirty="0"/>
              <a:t> structure </a:t>
            </a:r>
            <a:r>
              <a:rPr lang="fr-FR" dirty="0" err="1"/>
              <a:t>with</a:t>
            </a:r>
            <a:r>
              <a:rPr lang="fr-FR" dirty="0"/>
              <a:t> a more </a:t>
            </a:r>
            <a:r>
              <a:rPr lang="fr-FR" dirty="0" err="1"/>
              <a:t>polished</a:t>
            </a:r>
            <a:r>
              <a:rPr lang="fr-FR" dirty="0"/>
              <a:t> look</a:t>
            </a:r>
          </a:p>
          <a:p>
            <a:pPr lvl="3"/>
            <a:r>
              <a:rPr lang="fr-FR" dirty="0"/>
              <a:t>In the case 3), </a:t>
            </a:r>
            <a:r>
              <a:rPr lang="fr-FR" dirty="0" err="1"/>
              <a:t>every</a:t>
            </a:r>
            <a:r>
              <a:rPr lang="fr-FR" dirty="0"/>
              <a:t> control </a:t>
            </a:r>
            <a:r>
              <a:rPr lang="fr-FR" dirty="0" err="1"/>
              <a:t>element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hiden</a:t>
            </a:r>
            <a:r>
              <a:rPr lang="fr-FR" dirty="0"/>
              <a:t> and the app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however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visuals</a:t>
            </a:r>
            <a:endParaRPr lang="fr-FR" dirty="0"/>
          </a:p>
          <a:p>
            <a:pPr lvl="3"/>
            <a:r>
              <a:rPr lang="fr-FR" dirty="0"/>
              <a:t>In the case 2)… 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dirty="0" err="1"/>
              <a:t>unsure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75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B9E7D06-B247-4636-B13B-D39A3B4A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/>
              <a:t>Max/</a:t>
            </a:r>
            <a:r>
              <a:rPr lang="fr-FR" dirty="0" err="1"/>
              <a:t>msp</a:t>
            </a:r>
            <a:r>
              <a:rPr lang="fr-FR" dirty="0"/>
              <a:t> gui </a:t>
            </a:r>
            <a:r>
              <a:rPr lang="fr-FR" dirty="0" err="1"/>
              <a:t>possibilities</a:t>
            </a:r>
            <a:endParaRPr lang="fr-FR" dirty="0"/>
          </a:p>
        </p:txBody>
      </p:sp>
      <p:pic>
        <p:nvPicPr>
          <p:cNvPr id="3" name="Image 2" descr="Une image contenant moniteur, assis, horloge, table&#10;&#10;Description générée automatiquement">
            <a:extLst>
              <a:ext uri="{FF2B5EF4-FFF2-40B4-BE49-F238E27FC236}">
                <a16:creationId xmlns:a16="http://schemas.microsoft.com/office/drawing/2014/main" id="{0F1EB756-8AF1-4645-881B-4AC55441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146"/>
            <a:ext cx="6663685" cy="3839342"/>
          </a:xfrm>
          <a:prstGeom prst="rect">
            <a:avLst/>
          </a:prstGeom>
        </p:spPr>
      </p:pic>
      <p:pic>
        <p:nvPicPr>
          <p:cNvPr id="7" name="Image 6" descr="Une image contenant moniteur, ordinateur, blanc, assis&#10;&#10;Description générée automatiquement">
            <a:extLst>
              <a:ext uri="{FF2B5EF4-FFF2-40B4-BE49-F238E27FC236}">
                <a16:creationId xmlns:a16="http://schemas.microsoft.com/office/drawing/2014/main" id="{74CD0200-566F-479C-A2D9-D3329BE9F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427448"/>
            <a:ext cx="5361992" cy="47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86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DCDCDC"/>
      </a:dk1>
      <a:lt1>
        <a:sysClr val="window" lastClr="2D2D2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Future of the project</vt:lpstr>
      <vt:lpstr>Future of the project</vt:lpstr>
      <vt:lpstr>Max/msp gui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the project</dc:title>
  <dc:creator>Arthur Parmentier</dc:creator>
  <cp:lastModifiedBy>Arthur Parmentier</cp:lastModifiedBy>
  <cp:revision>7</cp:revision>
  <dcterms:created xsi:type="dcterms:W3CDTF">2020-03-26T10:33:33Z</dcterms:created>
  <dcterms:modified xsi:type="dcterms:W3CDTF">2020-03-26T11:44:15Z</dcterms:modified>
</cp:coreProperties>
</file>