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E91C7ED-DD1D-4EF7-968F-AE7EA1CB0E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420" spc="-1" strike="noStrike">
                <a:latin typeface="Arial"/>
              </a:rPr>
              <a:t>Click to edit the title text format</a:t>
            </a:r>
            <a:endParaRPr b="0" lang="en-US" sz="342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20" spc="-1" strike="noStrike">
                <a:latin typeface="Arial"/>
              </a:rPr>
              <a:t>Second Outline Level</a:t>
            </a:r>
            <a:endParaRPr b="0" lang="en-US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Resim 2_6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18160" y="87120"/>
            <a:ext cx="7841880" cy="54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Resim 2_9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377800" y="68760"/>
            <a:ext cx="5321880" cy="55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Resim 2_8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299320" y="99360"/>
            <a:ext cx="5479560" cy="54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Resim 2_11" descr=""/>
          <p:cNvPicPr/>
          <p:nvPr/>
        </p:nvPicPr>
        <p:blipFill>
          <a:blip r:embed="rId1"/>
          <a:stretch/>
        </p:blipFill>
        <p:spPr>
          <a:xfrm>
            <a:off x="2362320" y="115560"/>
            <a:ext cx="5353560" cy="54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693000" y="1134000"/>
            <a:ext cx="869220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Making commits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Resim 2_1" descr="metin, ekra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670320" y="-877320"/>
            <a:ext cx="8736840" cy="652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Resim 2_0" descr=""/>
          <p:cNvPicPr/>
          <p:nvPr/>
        </p:nvPicPr>
        <p:blipFill>
          <a:blip r:embed="rId1"/>
          <a:stretch/>
        </p:blipFill>
        <p:spPr>
          <a:xfrm>
            <a:off x="929160" y="58320"/>
            <a:ext cx="8109720" cy="547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Resim 2_3" descr=""/>
          <p:cNvPicPr/>
          <p:nvPr/>
        </p:nvPicPr>
        <p:blipFill>
          <a:blip r:embed="rId1"/>
          <a:stretch/>
        </p:blipFill>
        <p:spPr>
          <a:xfrm>
            <a:off x="94320" y="362160"/>
            <a:ext cx="9889560" cy="494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Resim 2_2" descr="metin, ekran görüntüsü, ekran, elektronik eşyalar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055320" y="171720"/>
            <a:ext cx="3967560" cy="532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Resim 2_5" descr="metin, ekran görüntüsü, ekran, gümüş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472480" y="56160"/>
            <a:ext cx="5132880" cy="55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Resim 2_4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576880" y="29880"/>
            <a:ext cx="4923720" cy="560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Resim 2_7" descr=""/>
          <p:cNvPicPr/>
          <p:nvPr/>
        </p:nvPicPr>
        <p:blipFill>
          <a:blip r:embed="rId1"/>
          <a:stretch/>
        </p:blipFill>
        <p:spPr>
          <a:xfrm>
            <a:off x="2409480" y="76680"/>
            <a:ext cx="5258880" cy="551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2024-03-18T21:56:11Z</dcterms:created>
  <dc:creator/>
  <dc:description/>
  <dc:language>en-US</dc:language>
  <cp:lastModifiedBy/>
  <dcterms:modified xsi:type="dcterms:W3CDTF">2024-03-18T21:57:34Z</dcterms:modified>
  <cp:revision>1</cp:revision>
  <dc:subject/>
  <dc:title/>
</cp:coreProperties>
</file>