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Resim 2" descr=""/>
          <p:cNvPicPr/>
          <p:nvPr/>
        </p:nvPicPr>
        <p:blipFill>
          <a:blip r:embed="rId1"/>
          <a:stretch/>
        </p:blipFill>
        <p:spPr>
          <a:xfrm>
            <a:off x="25920" y="354600"/>
            <a:ext cx="12139200" cy="61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Resim 2" descr=""/>
          <p:cNvPicPr/>
          <p:nvPr/>
        </p:nvPicPr>
        <p:blipFill>
          <a:blip r:embed="rId1"/>
          <a:stretch/>
        </p:blipFill>
        <p:spPr>
          <a:xfrm>
            <a:off x="662400" y="21600"/>
            <a:ext cx="10865880" cy="68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27240" y="0"/>
            <a:ext cx="1153656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653040" y="41400"/>
            <a:ext cx="10884600" cy="67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Resim 3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73680" y="0"/>
            <a:ext cx="1144332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68640" y="0"/>
            <a:ext cx="1145376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886320" y="32400"/>
            <a:ext cx="10418040" cy="67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Resim 4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-4680" y="159120"/>
            <a:ext cx="12200040" cy="653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-3240" y="317880"/>
            <a:ext cx="12197520" cy="622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5280" y="172440"/>
            <a:ext cx="12120480" cy="651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0"/>
            <a:ext cx="12187440" cy="6853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 flipH="1" rot="16200000">
            <a:off x="2666520" y="-2663640"/>
            <a:ext cx="6853320" cy="121863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 flipH="1" rot="10800000">
            <a:off x="-360" y="2520"/>
            <a:ext cx="9066600" cy="68526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 flipH="1" rot="16200000">
            <a:off x="3648240" y="-1683360"/>
            <a:ext cx="4890240" cy="121885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837000" y="1370880"/>
            <a:ext cx="10510560" cy="48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Collaboration Issues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40824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Pull Request using Github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60" y="371160"/>
            <a:ext cx="12189960" cy="611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91600" y="59040"/>
            <a:ext cx="11607840" cy="673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Resim 4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5840" y="76680"/>
            <a:ext cx="11979000" cy="67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5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463680" y="50400"/>
            <a:ext cx="11263320" cy="67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446760" y="0"/>
            <a:ext cx="1129716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Resim 2_1" descr="metin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81480" y="61560"/>
            <a:ext cx="9027720" cy="673380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6095880" y="2716560"/>
            <a:ext cx="4431960" cy="549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Resim 2" descr="metin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867600" y="32760"/>
            <a:ext cx="10455480" cy="679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Resim 2" descr=""/>
          <p:cNvPicPr/>
          <p:nvPr/>
        </p:nvPicPr>
        <p:blipFill>
          <a:blip r:embed="rId1"/>
          <a:stretch/>
        </p:blipFill>
        <p:spPr>
          <a:xfrm>
            <a:off x="1810080" y="16560"/>
            <a:ext cx="8570520" cy="68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82520" y="31320"/>
            <a:ext cx="10025280" cy="679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17000" y="31680"/>
            <a:ext cx="10155960" cy="679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Resim 2" descr=""/>
          <p:cNvPicPr/>
          <p:nvPr/>
        </p:nvPicPr>
        <p:blipFill>
          <a:blip r:embed="rId1"/>
          <a:stretch/>
        </p:blipFill>
        <p:spPr>
          <a:xfrm>
            <a:off x="1082520" y="42120"/>
            <a:ext cx="10025280" cy="677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Resim 2" descr=""/>
          <p:cNvPicPr/>
          <p:nvPr/>
        </p:nvPicPr>
        <p:blipFill>
          <a:blip r:embed="rId1"/>
          <a:stretch/>
        </p:blipFill>
        <p:spPr>
          <a:xfrm>
            <a:off x="709200" y="38160"/>
            <a:ext cx="10772640" cy="678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35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2021-09-21T17:03:26Z</dcterms:created>
  <dc:creator>65455</dc:creator>
  <dc:description/>
  <dc:language>en-US</dc:language>
  <cp:lastModifiedBy/>
  <dcterms:modified xsi:type="dcterms:W3CDTF">2024-03-19T01:39:47Z</dcterms:modified>
  <cp:revision>6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</Properties>
</file>