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0" y="0"/>
            <a:ext cx="12187080" cy="68529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 flipH="1" rot="16200000">
            <a:off x="2666880" y="-2663280"/>
            <a:ext cx="6852960" cy="121860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 flipH="1" rot="10800000">
            <a:off x="0" y="2880"/>
            <a:ext cx="9066240" cy="68522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 flipH="1" rot="16200000">
            <a:off x="3648600" y="-1683000"/>
            <a:ext cx="4889880" cy="1218816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837000" y="1370880"/>
            <a:ext cx="1051020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Collaboration Issues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Updating the project after PR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Resim 2_2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52880" y="23760"/>
            <a:ext cx="9484920" cy="68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Resim 2" descr=""/>
          <p:cNvPicPr/>
          <p:nvPr/>
        </p:nvPicPr>
        <p:blipFill>
          <a:blip r:embed="rId1"/>
          <a:stretch/>
        </p:blipFill>
        <p:spPr>
          <a:xfrm>
            <a:off x="1334160" y="720"/>
            <a:ext cx="9522360" cy="685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Resim 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297080" y="16200"/>
            <a:ext cx="9596880" cy="682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Resim 2" descr="metin, ekran görüntüsü, ekran, iç mek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60800" y="65160"/>
            <a:ext cx="9469080" cy="672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Resim 2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334160" y="46080"/>
            <a:ext cx="9521640" cy="676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Resim 2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95520" y="36360"/>
            <a:ext cx="8998920" cy="678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 flipH="1" rot="16200000">
            <a:off x="2666880" y="-2665440"/>
            <a:ext cx="6856920" cy="121903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 flipH="1" rot="10800000">
            <a:off x="-2160" y="1080"/>
            <a:ext cx="9069840" cy="6856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 flipH="1" rot="16200000">
            <a:off x="3649680" y="-1684800"/>
            <a:ext cx="4893480" cy="121924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Resim 2" descr=""/>
          <p:cNvPicPr/>
          <p:nvPr/>
        </p:nvPicPr>
        <p:blipFill>
          <a:blip r:embed="rId1"/>
          <a:stretch/>
        </p:blipFill>
        <p:spPr>
          <a:xfrm>
            <a:off x="1586160" y="60840"/>
            <a:ext cx="9018360" cy="673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  <Words>35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2021-09-21T17:03:26Z</dcterms:created>
  <dc:creator>65455</dc:creator>
  <dc:description/>
  <dc:language>en-US</dc:language>
  <cp:lastModifiedBy/>
  <dcterms:modified xsi:type="dcterms:W3CDTF">2024-03-19T01:43:51Z</dcterms:modified>
  <cp:revision>6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52</vt:i4>
  </property>
</Properties>
</file>