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42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5E1D302-CFA8-4AFA-81E8-F8490D20061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420" spc="-1" strike="noStrike">
                <a:latin typeface="Arial"/>
              </a:rPr>
              <a:t>Click to edit the title text format</a:t>
            </a:r>
            <a:endParaRPr b="0" lang="en-US" sz="342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Click to edit the outline text format</a:t>
            </a:r>
            <a:endParaRPr b="0" lang="en-US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20" spc="-1" strike="noStrike">
                <a:latin typeface="Arial"/>
              </a:rPr>
              <a:t>Second Outline Level</a:t>
            </a:r>
            <a:endParaRPr b="0" lang="en-US" sz="232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79" spc="-1" strike="noStrike">
                <a:latin typeface="Arial"/>
              </a:rPr>
              <a:t>Third Outline Level</a:t>
            </a:r>
            <a:endParaRPr b="0" lang="en-US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latin typeface="Arial"/>
              </a:rPr>
              <a:t>Fourth Outline Level</a:t>
            </a:r>
            <a:endParaRPr b="0" lang="en-US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Fifth Outline Level</a:t>
            </a:r>
            <a:endParaRPr b="0" lang="en-US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Sixth Outline Level</a:t>
            </a:r>
            <a:endParaRPr b="0" lang="en-US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Seventh Outline Level</a:t>
            </a:r>
            <a:endParaRPr b="0" lang="en-US" sz="165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8920" cy="566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4" name="Resim 2_6" descr="metin, ekran, ekran görüntüsü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3197160" y="21600"/>
            <a:ext cx="3684240" cy="562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Resim 2_9" descr=""/>
          <p:cNvPicPr/>
          <p:nvPr/>
        </p:nvPicPr>
        <p:blipFill>
          <a:blip r:embed="rId1"/>
          <a:stretch/>
        </p:blipFill>
        <p:spPr>
          <a:xfrm>
            <a:off x="3094200" y="378000"/>
            <a:ext cx="3889800" cy="491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Resim 2_8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377640" y="1445760"/>
            <a:ext cx="9322560" cy="277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9" name="Resim 2_11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167840" y="0"/>
            <a:ext cx="7742520" cy="566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5"/>
          <p:cNvSpPr/>
          <p:nvPr/>
        </p:nvSpPr>
        <p:spPr>
          <a:xfrm>
            <a:off x="693000" y="1058400"/>
            <a:ext cx="8692200" cy="40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44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 Light"/>
                <a:ea typeface="DejaVu Sans"/>
              </a:rPr>
              <a:t>GITHUB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28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Adding Github Account to IntelliJ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Resim 2_1" descr="metin, ekran, siyah, ekran görüntüsü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2362320" y="65880"/>
            <a:ext cx="5353560" cy="553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" name="Resim 2_0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077840" y="0"/>
            <a:ext cx="7922160" cy="566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" name="Resim 2_3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084320" y="0"/>
            <a:ext cx="7909200" cy="566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4" name="Resim 2_2" descr=""/>
          <p:cNvPicPr/>
          <p:nvPr/>
        </p:nvPicPr>
        <p:blipFill>
          <a:blip r:embed="rId1"/>
          <a:stretch/>
        </p:blipFill>
        <p:spPr>
          <a:xfrm>
            <a:off x="1154880" y="0"/>
            <a:ext cx="7768440" cy="566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9" name="Resim 2_5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377640" y="1020600"/>
            <a:ext cx="9322560" cy="362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4" name="Resim 2_4" descr="metin, ekran görüntüsü, ekran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700640" y="-17640"/>
            <a:ext cx="6676560" cy="570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360"/>
            <a:ext cx="10078560" cy="566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 flipH="1" rot="16200000">
            <a:off x="220464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 flipH="1" rot="10800000">
            <a:off x="-1440" y="1440"/>
            <a:ext cx="749808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 flipH="1" rot="16200000">
            <a:off x="301680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Resim 2_7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678320" y="378000"/>
            <a:ext cx="6721200" cy="491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2024-03-18T21:59:26Z</dcterms:created>
  <dc:creator/>
  <dc:description/>
  <dc:language>en-US</dc:language>
  <cp:lastModifiedBy/>
  <dcterms:modified xsi:type="dcterms:W3CDTF">2024-03-18T22:00:52Z</dcterms:modified>
  <cp:revision>1</cp:revision>
  <dc:subject/>
  <dc:title/>
</cp:coreProperties>
</file>