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320" spc="-1" strike="noStrike">
                <a:latin typeface="Arial"/>
              </a:rPr>
              <a:t>Click to edit the title text format</a:t>
            </a:r>
            <a:endParaRPr b="0" lang="en-US" sz="532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16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Click to edit the outline text format</a:t>
            </a:r>
            <a:endParaRPr b="0" lang="en-US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80" spc="-1" strike="noStrike">
                <a:latin typeface="Arial"/>
              </a:rPr>
              <a:t>Second Outline Level</a:t>
            </a:r>
            <a:endParaRPr b="0" lang="en-US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latin typeface="Arial"/>
              </a:rPr>
              <a:t>Third Outline Level</a:t>
            </a:r>
            <a:endParaRPr b="0" lang="en-US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latin typeface="Arial"/>
              </a:rPr>
              <a:t>Fourth Outline Level</a:t>
            </a:r>
            <a:endParaRPr b="0" lang="en-US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Fifth Outline Level</a:t>
            </a:r>
            <a:endParaRPr b="0" lang="en-US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Sixth Outline Level</a:t>
            </a:r>
            <a:endParaRPr b="0" lang="en-US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Seventh Outline Level</a:t>
            </a:r>
            <a:endParaRPr b="0" lang="en-US" sz="242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320" spc="-1" strike="noStrike">
                <a:latin typeface="Arial"/>
              </a:rPr>
              <a:t>Click to edit the title text format</a:t>
            </a:r>
            <a:endParaRPr b="0" lang="en-US" sz="532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160"/>
            <a:ext cx="10972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Click to edit the outline text format</a:t>
            </a:r>
            <a:endParaRPr b="0" lang="en-US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80" spc="-1" strike="noStrike">
                <a:latin typeface="Arial"/>
              </a:rPr>
              <a:t>Second Outline Level</a:t>
            </a:r>
            <a:endParaRPr b="0" lang="en-US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latin typeface="Arial"/>
              </a:rPr>
              <a:t>Third Outline Level</a:t>
            </a:r>
            <a:endParaRPr b="0" lang="en-US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latin typeface="Arial"/>
              </a:rPr>
              <a:t>Fourth Outline Level</a:t>
            </a:r>
            <a:endParaRPr b="0" lang="en-US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Fifth Outline Level</a:t>
            </a:r>
            <a:endParaRPr b="0" lang="en-US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Sixth Outline Level</a:t>
            </a:r>
            <a:endParaRPr b="0" lang="en-US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Seventh Outline Level</a:t>
            </a:r>
            <a:endParaRPr b="0" lang="en-US" sz="242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 flipH="1" rot="16200000">
            <a:off x="2664360" y="-2665080"/>
            <a:ext cx="6856560" cy="1218996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 flipH="1" rot="10800000">
            <a:off x="-4680" y="1440"/>
            <a:ext cx="9069480" cy="6856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 flipH="1" rot="16200000">
            <a:off x="3647160" y="-1684440"/>
            <a:ext cx="4893120" cy="1219212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Resim 2_6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143000" y="44280"/>
            <a:ext cx="9904680" cy="67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 flipH="1" rot="16200000">
            <a:off x="2664360" y="-2665080"/>
            <a:ext cx="6856560" cy="1218996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 flipH="1" rot="10800000">
            <a:off x="-4680" y="1440"/>
            <a:ext cx="9069480" cy="6856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 flipH="1" rot="16200000">
            <a:off x="3647160" y="-1684440"/>
            <a:ext cx="4893120" cy="1219212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Resim 2_9" descr="metin, siyah, ekran görüntüsü, metal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087200" y="0"/>
            <a:ext cx="10016280" cy="68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 flipH="1" rot="16200000">
            <a:off x="2664360" y="-2665080"/>
            <a:ext cx="6856560" cy="1218996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 flipH="1" rot="10800000">
            <a:off x="-4680" y="1440"/>
            <a:ext cx="9069480" cy="6856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 flipH="1" rot="16200000">
            <a:off x="3647160" y="-1684440"/>
            <a:ext cx="4893120" cy="1219212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Resim 2_8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143000" y="8640"/>
            <a:ext cx="9904680" cy="68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360"/>
            <a:ext cx="12188520" cy="6854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 flipH="1" rot="16200000">
            <a:off x="2664000" y="-2664000"/>
            <a:ext cx="6854400" cy="121878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 flipH="1" rot="10800000">
            <a:off x="0" y="2520"/>
            <a:ext cx="9067680" cy="685404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 flipH="1" rot="16200000">
            <a:off x="3646080" y="-1683720"/>
            <a:ext cx="4890960" cy="1218996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5"/>
          <p:cNvSpPr/>
          <p:nvPr/>
        </p:nvSpPr>
        <p:spPr>
          <a:xfrm>
            <a:off x="837720" y="1371240"/>
            <a:ext cx="10512000" cy="48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4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GITHUB</a:t>
            </a: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How to go to a previous commit in the history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 flipH="1" rot="16200000">
            <a:off x="2664360" y="-2665080"/>
            <a:ext cx="6856560" cy="1218996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 flipH="1" rot="10800000">
            <a:off x="-4680" y="1440"/>
            <a:ext cx="9069480" cy="6856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 flipH="1" rot="16200000">
            <a:off x="3647160" y="-1684440"/>
            <a:ext cx="4893120" cy="1219212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Resim 2_1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230840" y="0"/>
            <a:ext cx="9729000" cy="68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 flipH="1" rot="16200000">
            <a:off x="2664360" y="-2665080"/>
            <a:ext cx="6856560" cy="1218996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 flipH="1" rot="10800000">
            <a:off x="-4680" y="1440"/>
            <a:ext cx="9069480" cy="6856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 flipH="1" rot="16200000">
            <a:off x="3647160" y="-1684440"/>
            <a:ext cx="4893120" cy="1219212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Resim 2_0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162080" y="47880"/>
            <a:ext cx="9866520" cy="676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 flipH="1" rot="16200000">
            <a:off x="2664360" y="-2665080"/>
            <a:ext cx="6856560" cy="1218996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 flipH="1" rot="10800000">
            <a:off x="-4680" y="1440"/>
            <a:ext cx="9069480" cy="6856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 flipH="1" rot="16200000">
            <a:off x="3647160" y="-1684440"/>
            <a:ext cx="4893120" cy="1219212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Resim 2_3" descr="metin, ekran görüntüsü, ekra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104840" y="84600"/>
            <a:ext cx="9980640" cy="668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 flipH="1" rot="16200000">
            <a:off x="2664360" y="-2665080"/>
            <a:ext cx="6856560" cy="1218996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 flipH="1" rot="10800000">
            <a:off x="-4680" y="1440"/>
            <a:ext cx="9069480" cy="6856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 flipH="1" rot="16200000">
            <a:off x="3647160" y="-1684440"/>
            <a:ext cx="4893120" cy="1219212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Resim 2_2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155960" y="0"/>
            <a:ext cx="9878760" cy="68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 flipH="1" rot="16200000">
            <a:off x="2664360" y="-2665080"/>
            <a:ext cx="6856560" cy="1218996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 flipH="1" rot="10800000">
            <a:off x="-4680" y="1440"/>
            <a:ext cx="9069480" cy="6856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"/>
          <p:cNvSpPr/>
          <p:nvPr/>
        </p:nvSpPr>
        <p:spPr>
          <a:xfrm flipH="1" rot="16200000">
            <a:off x="3647160" y="-1684440"/>
            <a:ext cx="4893120" cy="1219212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Resim 2_5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123920" y="6480"/>
            <a:ext cx="9942840" cy="684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 flipH="1" rot="16200000">
            <a:off x="2664360" y="-2665080"/>
            <a:ext cx="6856560" cy="1218996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 flipH="1" rot="10800000">
            <a:off x="-4680" y="1440"/>
            <a:ext cx="9069480" cy="6856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 flipH="1" rot="16200000">
            <a:off x="3647160" y="-1684440"/>
            <a:ext cx="4893120" cy="1219212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Resim 2_4" descr="metin, ekran görüntüsü, siyah, metal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123920" y="17280"/>
            <a:ext cx="9942480" cy="682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 flipH="1" rot="16200000">
            <a:off x="2664360" y="-2665080"/>
            <a:ext cx="6856560" cy="1218996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 flipH="1" rot="10800000">
            <a:off x="-4680" y="1440"/>
            <a:ext cx="9069480" cy="6856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 flipH="1" rot="16200000">
            <a:off x="3647160" y="-1684440"/>
            <a:ext cx="4893120" cy="1219212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Resim 2_7" descr="metin, ekran görüntüsü, siyah, metal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009800" y="33480"/>
            <a:ext cx="10171440" cy="678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2021-06-12T19:19:40Z</dcterms:created>
  <dc:creator>65455</dc:creator>
  <dc:description/>
  <dc:language>en-US</dc:language>
  <cp:lastModifiedBy/>
  <dcterms:modified xsi:type="dcterms:W3CDTF">2024-03-19T01:22:35Z</dcterms:modified>
  <cp:revision>19</cp:revision>
  <dc:subject/>
  <dc:title>PowerPoint Sunusu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55</vt:i4>
  </property>
</Properties>
</file>