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120" cy="566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60" y="0"/>
            <a:ext cx="10078560" cy="56685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"/>
          <p:cNvSpPr/>
          <p:nvPr/>
        </p:nvSpPr>
        <p:spPr>
          <a:xfrm flipH="1" rot="16200000">
            <a:off x="220356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"/>
          <p:cNvSpPr/>
          <p:nvPr/>
        </p:nvSpPr>
        <p:spPr>
          <a:xfrm flipH="1" rot="10800000">
            <a:off x="-3600" y="1440"/>
            <a:ext cx="749772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4"/>
          <p:cNvSpPr/>
          <p:nvPr/>
        </p:nvSpPr>
        <p:spPr>
          <a:xfrm flipH="1" rot="16200000">
            <a:off x="301572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Resim 2_4" descr=""/>
          <p:cNvPicPr/>
          <p:nvPr/>
        </p:nvPicPr>
        <p:blipFill>
          <a:blip r:embed="rId1"/>
          <a:stretch/>
        </p:blipFill>
        <p:spPr>
          <a:xfrm>
            <a:off x="1298160" y="0"/>
            <a:ext cx="7481880" cy="566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0" y="0"/>
            <a:ext cx="10076760" cy="56667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 flipH="1" rot="16200000">
            <a:off x="2202840" y="-2202120"/>
            <a:ext cx="5666760" cy="100760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 flipH="1" rot="10800000">
            <a:off x="-360" y="2160"/>
            <a:ext cx="7496280" cy="56664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 flipH="1" rot="16200000">
            <a:off x="3015000" y="-1391400"/>
            <a:ext cx="4043520" cy="100778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5"/>
          <p:cNvSpPr/>
          <p:nvPr/>
        </p:nvSpPr>
        <p:spPr>
          <a:xfrm>
            <a:off x="692280" y="1133640"/>
            <a:ext cx="8690400" cy="39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72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tr-TR" sz="44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 Light"/>
                <a:ea typeface="DejaVu Sans"/>
              </a:rPr>
              <a:t>GITHUB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408240"/>
              </a:tabLst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408240"/>
              </a:tabLst>
            </a:pPr>
            <a:endParaRPr b="0" lang="en-US" sz="44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tr-TR" sz="28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How to clone a Project from Github to our local computer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60" y="0"/>
            <a:ext cx="10078560" cy="56685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 flipH="1" rot="16200000">
            <a:off x="220356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 flipH="1" rot="10800000">
            <a:off x="-3600" y="1440"/>
            <a:ext cx="749772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"/>
          <p:cNvSpPr/>
          <p:nvPr/>
        </p:nvSpPr>
        <p:spPr>
          <a:xfrm flipH="1" rot="16200000">
            <a:off x="301572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Resim 2_1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855360" y="0"/>
            <a:ext cx="8366760" cy="566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" y="0"/>
            <a:ext cx="10078560" cy="56685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 flipH="1" rot="16200000">
            <a:off x="220356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 flipH="1" rot="10800000">
            <a:off x="-3600" y="1440"/>
            <a:ext cx="749772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 flipH="1" rot="16200000">
            <a:off x="301572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Resim 2_0" descr=""/>
          <p:cNvPicPr/>
          <p:nvPr/>
        </p:nvPicPr>
        <p:blipFill>
          <a:blip r:embed="rId1"/>
          <a:stretch/>
        </p:blipFill>
        <p:spPr>
          <a:xfrm>
            <a:off x="1480320" y="24120"/>
            <a:ext cx="7117200" cy="561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" y="0"/>
            <a:ext cx="10078560" cy="56685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 flipH="1" rot="16200000">
            <a:off x="220356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 flipH="1" rot="10800000">
            <a:off x="-3600" y="1440"/>
            <a:ext cx="749772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 flipH="1" rot="16200000">
            <a:off x="301572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Resim 2_3" descr="metin, ekran görüntüsü, ekran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75240" y="0"/>
            <a:ext cx="9927720" cy="566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" y="0"/>
            <a:ext cx="10078560" cy="56685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 flipH="1" rot="16200000">
            <a:off x="220356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"/>
          <p:cNvSpPr/>
          <p:nvPr/>
        </p:nvSpPr>
        <p:spPr>
          <a:xfrm flipH="1" rot="10800000">
            <a:off x="-3600" y="1440"/>
            <a:ext cx="749772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 flipH="1" rot="16200000">
            <a:off x="301572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Resim 2_2" descr=""/>
          <p:cNvPicPr/>
          <p:nvPr/>
        </p:nvPicPr>
        <p:blipFill>
          <a:blip r:embed="rId1"/>
          <a:stretch/>
        </p:blipFill>
        <p:spPr>
          <a:xfrm>
            <a:off x="1427760" y="0"/>
            <a:ext cx="7222680" cy="566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0" y="0"/>
            <a:ext cx="10078560" cy="56685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 flipH="1" rot="16200000">
            <a:off x="2203560" y="-2202840"/>
            <a:ext cx="5668560" cy="1007784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 flipH="1" rot="10800000">
            <a:off x="-3600" y="1440"/>
            <a:ext cx="7497720" cy="566820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 flipH="1" rot="16200000">
            <a:off x="3015720" y="-1392480"/>
            <a:ext cx="4044960" cy="1007964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Resim 2_5" descr=""/>
          <p:cNvPicPr/>
          <p:nvPr/>
        </p:nvPicPr>
        <p:blipFill>
          <a:blip r:embed="rId1"/>
          <a:stretch/>
        </p:blipFill>
        <p:spPr>
          <a:xfrm>
            <a:off x="1463760" y="0"/>
            <a:ext cx="7151040" cy="566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60" y="0"/>
            <a:ext cx="10079640" cy="566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"/>
          <p:cNvSpPr/>
          <p:nvPr/>
        </p:nvSpPr>
        <p:spPr>
          <a:xfrm flipH="1" rot="16200000">
            <a:off x="2204640" y="-2203200"/>
            <a:ext cx="5669640" cy="100789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3"/>
          <p:cNvSpPr/>
          <p:nvPr/>
        </p:nvSpPr>
        <p:spPr>
          <a:xfrm flipH="1" rot="10800000">
            <a:off x="-1440" y="1080"/>
            <a:ext cx="7498800" cy="566928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4"/>
          <p:cNvSpPr/>
          <p:nvPr/>
        </p:nvSpPr>
        <p:spPr>
          <a:xfrm flipH="1" rot="16200000">
            <a:off x="3017520" y="-1392480"/>
            <a:ext cx="4046040" cy="1008072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9" name="Resim 2_6" descr=""/>
          <p:cNvPicPr/>
          <p:nvPr/>
        </p:nvPicPr>
        <p:blipFill>
          <a:blip r:embed="rId1"/>
          <a:stretch/>
        </p:blipFill>
        <p:spPr>
          <a:xfrm>
            <a:off x="377640" y="621000"/>
            <a:ext cx="9323640" cy="442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60" y="0"/>
            <a:ext cx="10079640" cy="566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"/>
          <p:cNvSpPr/>
          <p:nvPr/>
        </p:nvSpPr>
        <p:spPr>
          <a:xfrm flipH="1" rot="16200000">
            <a:off x="2204640" y="-2203200"/>
            <a:ext cx="5669640" cy="1007892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3"/>
          <p:cNvSpPr/>
          <p:nvPr/>
        </p:nvSpPr>
        <p:spPr>
          <a:xfrm flipH="1" rot="10800000">
            <a:off x="-1440" y="1080"/>
            <a:ext cx="7498800" cy="566928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4"/>
          <p:cNvSpPr/>
          <p:nvPr/>
        </p:nvSpPr>
        <p:spPr>
          <a:xfrm flipH="1" rot="16200000">
            <a:off x="3017520" y="-1392480"/>
            <a:ext cx="4046040" cy="1008072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4" name="Resim 2_7" descr="metin, ekran görüntüsü, ekran, iç meka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77040" y="34200"/>
            <a:ext cx="9925200" cy="560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2024-03-19T01:19:45Z</dcterms:created>
  <dc:creator/>
  <dc:description/>
  <dc:language>en-US</dc:language>
  <cp:lastModifiedBy/>
  <dcterms:modified xsi:type="dcterms:W3CDTF">2024-03-19T01:37:23Z</dcterms:modified>
  <cp:revision>2</cp:revision>
  <dc:subject/>
  <dc:title/>
</cp:coreProperties>
</file>