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A48DBE4-96D1-4CB9-80F5-DC9BD0C9270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90" spc="-1" strike="noStrike">
                <a:latin typeface="Arial"/>
              </a:rPr>
              <a:t>Second Outline Level</a:t>
            </a:r>
            <a:endParaRPr b="0" lang="en-US" sz="279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90" spc="-1" strike="noStrike">
                <a:latin typeface="Arial"/>
              </a:rPr>
              <a:t>Second Outline Level</a:t>
            </a:r>
            <a:endParaRPr b="0" lang="en-US" sz="279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640" spc="-1" strike="noStrike">
                <a:latin typeface="Arial"/>
              </a:rPr>
              <a:t>Click to edit the title text format</a:t>
            </a:r>
            <a:endParaRPr b="0" lang="en-US" sz="364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50" spc="-1" strike="noStrike">
                <a:latin typeface="Arial"/>
              </a:rPr>
              <a:t>Click to edit the outline text format</a:t>
            </a:r>
            <a:endParaRPr b="0" lang="en-US" sz="265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20" spc="-1" strike="noStrike">
                <a:latin typeface="Arial"/>
              </a:rPr>
              <a:t>Second Outline Level</a:t>
            </a:r>
            <a:endParaRPr b="0" lang="en-US" sz="232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90" spc="-1" strike="noStrike">
                <a:latin typeface="Arial"/>
              </a:rPr>
              <a:t>Third Outline Level</a:t>
            </a:r>
            <a:endParaRPr b="0" lang="en-US" sz="1990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60" spc="-1" strike="noStrike">
                <a:latin typeface="Arial"/>
              </a:rPr>
              <a:t>Fourth Outline Level</a:t>
            </a:r>
            <a:endParaRPr b="0" lang="en-US" sz="166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60" spc="-1" strike="noStrike">
                <a:latin typeface="Arial"/>
              </a:rPr>
              <a:t>Fifth Outline Level</a:t>
            </a:r>
            <a:endParaRPr b="0" lang="en-US" sz="166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60" spc="-1" strike="noStrike">
                <a:latin typeface="Arial"/>
              </a:rPr>
              <a:t>Sixth Outline Level</a:t>
            </a:r>
            <a:endParaRPr b="0" lang="en-US" sz="166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60" spc="-1" strike="noStrike">
                <a:latin typeface="Arial"/>
              </a:rPr>
              <a:t>Seventh Outline Level</a:t>
            </a:r>
            <a:endParaRPr b="0" lang="en-US" sz="166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480" cy="566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"/>
          <p:cNvSpPr/>
          <p:nvPr/>
        </p:nvSpPr>
        <p:spPr>
          <a:xfrm flipH="1" rot="16200000">
            <a:off x="220320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"/>
          <p:cNvSpPr/>
          <p:nvPr/>
        </p:nvSpPr>
        <p:spPr>
          <a:xfrm flipH="1" rot="10800000">
            <a:off x="-32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4"/>
          <p:cNvSpPr/>
          <p:nvPr/>
        </p:nvSpPr>
        <p:spPr>
          <a:xfrm flipH="1" rot="16200000">
            <a:off x="301608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Resim 2_3" descr="meti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716480" y="18360"/>
            <a:ext cx="6645240" cy="563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60" y="0"/>
            <a:ext cx="10077120" cy="5667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 flipH="1" rot="16200000">
            <a:off x="2203200" y="-2202480"/>
            <a:ext cx="5667120" cy="100764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 flipH="1" rot="10800000">
            <a:off x="0" y="1800"/>
            <a:ext cx="7496640" cy="56667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 flipH="1" rot="16200000">
            <a:off x="3014640" y="-1391760"/>
            <a:ext cx="4043880" cy="100782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5"/>
          <p:cNvSpPr/>
          <p:nvPr/>
        </p:nvSpPr>
        <p:spPr>
          <a:xfrm>
            <a:off x="692280" y="1133640"/>
            <a:ext cx="8690760" cy="39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4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 Light"/>
                <a:ea typeface="DejaVu Sans"/>
              </a:rPr>
              <a:t>GITHUB</a:t>
            </a:r>
            <a:endParaRPr b="0" lang="en-US" sz="4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28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Creating a new branch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 flipH="1" rot="16200000">
            <a:off x="220320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"/>
          <p:cNvSpPr/>
          <p:nvPr/>
        </p:nvSpPr>
        <p:spPr>
          <a:xfrm flipH="1" rot="10800000">
            <a:off x="-32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"/>
          <p:cNvSpPr/>
          <p:nvPr/>
        </p:nvSpPr>
        <p:spPr>
          <a:xfrm flipH="1" rot="16200000">
            <a:off x="301608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Resim 4_1" descr=""/>
          <p:cNvPicPr/>
          <p:nvPr/>
        </p:nvPicPr>
        <p:blipFill>
          <a:blip r:embed="rId1"/>
          <a:stretch/>
        </p:blipFill>
        <p:spPr>
          <a:xfrm>
            <a:off x="922680" y="125640"/>
            <a:ext cx="8232840" cy="541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 flipH="1" rot="16200000">
            <a:off x="220320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"/>
          <p:cNvSpPr/>
          <p:nvPr/>
        </p:nvSpPr>
        <p:spPr>
          <a:xfrm flipH="1" rot="10800000">
            <a:off x="-32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"/>
          <p:cNvSpPr/>
          <p:nvPr/>
        </p:nvSpPr>
        <p:spPr>
          <a:xfrm flipH="1" rot="16200000">
            <a:off x="301608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Resim 4_0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875160" y="0"/>
            <a:ext cx="8328240" cy="566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 flipH="1" rot="16200000">
            <a:off x="220320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 flipH="1" rot="10800000">
            <a:off x="-32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 flipH="1" rot="16200000">
            <a:off x="301608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Resim 2_1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286280" y="0"/>
            <a:ext cx="7506000" cy="566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 flipH="1" rot="16200000">
            <a:off x="220320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 flipH="1" rot="10800000">
            <a:off x="-32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"/>
          <p:cNvSpPr/>
          <p:nvPr/>
        </p:nvSpPr>
        <p:spPr>
          <a:xfrm flipH="1" rot="16200000">
            <a:off x="301608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Resim 3_1" descr="metin, ekran görüntüsü, siyah, levha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679040" y="0"/>
            <a:ext cx="6720120" cy="566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 flipH="1" rot="16200000">
            <a:off x="220320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 flipH="1" rot="10800000">
            <a:off x="-32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 flipH="1" rot="16200000">
            <a:off x="301608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Resim 3_0" descr="metin, ekran görüntüsü, siyah, metal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688760" y="0"/>
            <a:ext cx="6701040" cy="566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 flipH="1" rot="16200000">
            <a:off x="220320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 flipH="1" rot="10800000">
            <a:off x="-32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 flipH="1" rot="16200000">
            <a:off x="301608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0" name="Resim 3_3" descr=""/>
          <p:cNvPicPr/>
          <p:nvPr/>
        </p:nvPicPr>
        <p:blipFill>
          <a:blip r:embed="rId1"/>
          <a:stretch/>
        </p:blipFill>
        <p:spPr>
          <a:xfrm>
            <a:off x="1662840" y="0"/>
            <a:ext cx="6752880" cy="566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"/>
          <p:cNvSpPr/>
          <p:nvPr/>
        </p:nvSpPr>
        <p:spPr>
          <a:xfrm flipH="1" rot="16200000">
            <a:off x="220320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"/>
          <p:cNvSpPr/>
          <p:nvPr/>
        </p:nvSpPr>
        <p:spPr>
          <a:xfrm flipH="1" rot="10800000">
            <a:off x="-32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4"/>
          <p:cNvSpPr/>
          <p:nvPr/>
        </p:nvSpPr>
        <p:spPr>
          <a:xfrm flipH="1" rot="16200000">
            <a:off x="301608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Resim 2_0" descr=""/>
          <p:cNvPicPr/>
          <p:nvPr/>
        </p:nvPicPr>
        <p:blipFill>
          <a:blip r:embed="rId1"/>
          <a:stretch/>
        </p:blipFill>
        <p:spPr>
          <a:xfrm>
            <a:off x="1700640" y="27000"/>
            <a:ext cx="6676920" cy="561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2024-03-19T01:17:40Z</dcterms:created>
  <dc:creator/>
  <dc:description/>
  <dc:language>en-US</dc:language>
  <cp:lastModifiedBy/>
  <dcterms:modified xsi:type="dcterms:W3CDTF">2024-03-19T01:18:43Z</dcterms:modified>
  <cp:revision>1</cp:revision>
  <dc:subject/>
  <dc:title/>
</cp:coreProperties>
</file>