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F9359D9-5312-4685-BE8C-218E22EACCB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latin typeface="Arial"/>
              </a:rPr>
              <a:t>Second Outline Level</a:t>
            </a:r>
            <a:endParaRPr b="0" lang="en-US" sz="279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latin typeface="Arial"/>
              </a:rPr>
              <a:t>Second Outline Level</a:t>
            </a:r>
            <a:endParaRPr b="0" lang="en-US" sz="279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480" cy="566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 flipH="1" rot="16200000">
            <a:off x="220284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 flipH="1" rot="10800000">
            <a:off x="-252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 flipH="1" rot="16200000">
            <a:off x="301644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Resim 3_0" descr="metin, siyah, ekran görüntüsü, metal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06320" y="31320"/>
            <a:ext cx="6865920" cy="560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 flipH="1" rot="16200000">
            <a:off x="220284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 flipH="1" rot="10800000">
            <a:off x="-252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 flipH="1" rot="16200000">
            <a:off x="301644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Resim 2_7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743480" y="43920"/>
            <a:ext cx="6591960" cy="558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" y="0"/>
            <a:ext cx="10077120" cy="5667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 flipH="1" rot="16200000">
            <a:off x="2203560" y="-2202480"/>
            <a:ext cx="5667120" cy="100764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 flipH="1" rot="10800000">
            <a:off x="0" y="1800"/>
            <a:ext cx="7496640" cy="56667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 flipH="1" rot="16200000">
            <a:off x="3014640" y="-1391760"/>
            <a:ext cx="4043880" cy="100782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692280" y="1133640"/>
            <a:ext cx="8690760" cy="39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4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 Light"/>
                <a:ea typeface="DejaVu Sans"/>
              </a:rPr>
              <a:t>GITHUB</a:t>
            </a: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28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Merge our branch into master locally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 flipH="1" rot="16200000">
            <a:off x="220284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 flipH="1" rot="10800000">
            <a:off x="-252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 flipH="1" rot="16200000">
            <a:off x="301644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Resim 3_1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80480" y="0"/>
            <a:ext cx="6716880" cy="56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 flipH="1" rot="16200000">
            <a:off x="220284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 flipH="1" rot="10800000">
            <a:off x="-252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 flipH="1" rot="16200000">
            <a:off x="301644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Resim 2_1" descr=""/>
          <p:cNvPicPr/>
          <p:nvPr/>
        </p:nvPicPr>
        <p:blipFill>
          <a:blip r:embed="rId1"/>
          <a:stretch/>
        </p:blipFill>
        <p:spPr>
          <a:xfrm>
            <a:off x="1740600" y="0"/>
            <a:ext cx="6597000" cy="56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 flipH="1" rot="16200000">
            <a:off x="220284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 flipH="1" rot="10800000">
            <a:off x="-252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 flipH="1" rot="16200000">
            <a:off x="301644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Resim 2_0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89120" y="8280"/>
            <a:ext cx="6699600" cy="56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 flipH="1" rot="16200000">
            <a:off x="220284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 flipH="1" rot="10800000">
            <a:off x="-252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 flipH="1" rot="16200000">
            <a:off x="301644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Resim 2_3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66080" y="2880"/>
            <a:ext cx="6746040" cy="566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 flipH="1" rot="16200000">
            <a:off x="220284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 flipH="1" rot="10800000">
            <a:off x="-252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 flipH="1" rot="16200000">
            <a:off x="301644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Resim 2_2" descr="metin, siyah, ekran görüntüsü, ekra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66080" y="27360"/>
            <a:ext cx="6746040" cy="561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 flipH="1" rot="16200000">
            <a:off x="220284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 flipH="1" rot="10800000">
            <a:off x="-252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 flipH="1" rot="16200000">
            <a:off x="301644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Resim 2_5" descr="metin, ekran görüntüsü, siyah, ekra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750680" y="47880"/>
            <a:ext cx="6576480" cy="557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 flipH="1" rot="16200000">
            <a:off x="220284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 flipH="1" rot="10800000">
            <a:off x="-252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 flipH="1" rot="16200000">
            <a:off x="301644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Resim 2_4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73640" y="33120"/>
            <a:ext cx="6730560" cy="560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2024-03-19T01:16:13Z</dcterms:created>
  <dc:creator/>
  <dc:description/>
  <dc:language>en-US</dc:language>
  <cp:lastModifiedBy/>
  <dcterms:modified xsi:type="dcterms:W3CDTF">2024-03-19T01:17:03Z</dcterms:modified>
  <cp:revision>2</cp:revision>
  <dc:subject/>
  <dc:title/>
</cp:coreProperties>
</file>