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8560" cy="566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0" y="8640"/>
            <a:ext cx="1008072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360"/>
            <a:ext cx="10078200" cy="56682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 flipH="1" rot="16200000">
            <a:off x="2204280" y="-2202480"/>
            <a:ext cx="5668200" cy="1007748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 flipH="1" rot="10800000">
            <a:off x="-1800" y="1800"/>
            <a:ext cx="7497720" cy="566784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 flipH="1" rot="16200000">
            <a:off x="3016440" y="-1392120"/>
            <a:ext cx="4044600" cy="100792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0" y="1440"/>
            <a:ext cx="10077480" cy="56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360"/>
            <a:ext cx="10078200" cy="56682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 flipH="1" rot="16200000">
            <a:off x="2204280" y="-2202480"/>
            <a:ext cx="5668200" cy="1007748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 flipH="1" rot="10800000">
            <a:off x="-360" y="1800"/>
            <a:ext cx="7497720" cy="566784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 flipH="1" rot="16200000">
            <a:off x="3016440" y="-1392120"/>
            <a:ext cx="4044600" cy="100792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5"/>
          <p:cNvSpPr/>
          <p:nvPr/>
        </p:nvSpPr>
        <p:spPr>
          <a:xfrm>
            <a:off x="693000" y="1134000"/>
            <a:ext cx="8691840" cy="39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44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 Light"/>
                <a:ea typeface="DejaVu Sans"/>
              </a:rPr>
              <a:t>GITHUB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8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Enabling</a:t>
            </a:r>
            <a:r>
              <a:rPr b="0" lang="tr-TR" sz="28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 version control system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360"/>
            <a:ext cx="10078200" cy="56682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 flipH="1" rot="16200000">
            <a:off x="2204280" y="-2202480"/>
            <a:ext cx="5668200" cy="1007748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 flipH="1" rot="10800000">
            <a:off x="-1800" y="1800"/>
            <a:ext cx="7497720" cy="566784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 flipH="1" rot="16200000">
            <a:off x="3016440" y="-1392120"/>
            <a:ext cx="4044600" cy="100792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Resim 6_1" descr=""/>
          <p:cNvPicPr/>
          <p:nvPr/>
        </p:nvPicPr>
        <p:blipFill>
          <a:blip r:embed="rId1"/>
          <a:stretch/>
        </p:blipFill>
        <p:spPr>
          <a:xfrm>
            <a:off x="377640" y="821160"/>
            <a:ext cx="9322200" cy="402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360"/>
            <a:ext cx="10078200" cy="56682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 flipH="1" rot="16200000">
            <a:off x="2204280" y="-2202480"/>
            <a:ext cx="5668200" cy="1007748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 flipH="1" rot="10800000">
            <a:off x="-1800" y="1800"/>
            <a:ext cx="7497720" cy="566784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 flipH="1" rot="16200000">
            <a:off x="3016440" y="-1392120"/>
            <a:ext cx="4044600" cy="100792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Resim 6_0" descr=""/>
          <p:cNvPicPr/>
          <p:nvPr/>
        </p:nvPicPr>
        <p:blipFill>
          <a:blip r:embed="rId1"/>
          <a:stretch/>
        </p:blipFill>
        <p:spPr>
          <a:xfrm>
            <a:off x="377640" y="1181880"/>
            <a:ext cx="9322200" cy="330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360"/>
            <a:ext cx="10078200" cy="56682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 flipH="1" rot="16200000">
            <a:off x="2204280" y="-2202480"/>
            <a:ext cx="5668200" cy="1007748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 flipH="1" rot="10800000">
            <a:off x="-1800" y="1800"/>
            <a:ext cx="7497720" cy="566784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 flipH="1" rot="16200000">
            <a:off x="3016440" y="-1392120"/>
            <a:ext cx="4044600" cy="100792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4280" y="8640"/>
            <a:ext cx="1003932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360"/>
            <a:ext cx="10078200" cy="56682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 flipH="1" rot="16200000">
            <a:off x="2204280" y="-2202480"/>
            <a:ext cx="5668200" cy="1007748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 flipH="1" rot="10800000">
            <a:off x="-1800" y="1800"/>
            <a:ext cx="7497720" cy="566784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 flipH="1" rot="16200000">
            <a:off x="3016440" y="-1392120"/>
            <a:ext cx="4044600" cy="100792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737360" y="70920"/>
            <a:ext cx="5851800" cy="541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360"/>
            <a:ext cx="10078200" cy="56682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 flipH="1" rot="16200000">
            <a:off x="2204280" y="-2202480"/>
            <a:ext cx="5668200" cy="1007748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 flipH="1" rot="10800000">
            <a:off x="-1800" y="1800"/>
            <a:ext cx="7497720" cy="566784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 flipH="1" rot="16200000">
            <a:off x="3016440" y="-1392120"/>
            <a:ext cx="4044600" cy="1007928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4120" y="18720"/>
            <a:ext cx="10079280" cy="565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0" y="9000"/>
            <a:ext cx="10079280" cy="56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0" y="9000"/>
            <a:ext cx="10098360" cy="56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2024-03-18T06:43:09Z</dcterms:created>
  <dc:creator/>
  <dc:description/>
  <dc:language>en-US</dc:language>
  <cp:lastModifiedBy/>
  <dcterms:modified xsi:type="dcterms:W3CDTF">2024-03-18T21:53:23Z</dcterms:modified>
  <cp:revision>3</cp:revision>
  <dc:subject/>
  <dc:title/>
</cp:coreProperties>
</file>