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917C78F-2DF7-4FA2-B8B5-1D5FA8D33F5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latin typeface="Arial"/>
              </a:rPr>
              <a:t>Second Outline Level</a:t>
            </a:r>
            <a:endParaRPr b="0" lang="en-US" sz="279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90" spc="-1" strike="noStrike">
                <a:latin typeface="Arial"/>
              </a:rPr>
              <a:t>Second Outline Level</a:t>
            </a:r>
            <a:endParaRPr b="0" lang="en-US" sz="279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480" cy="566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 flipH="1" rot="16200000">
            <a:off x="220356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 flipH="1" rot="10800000">
            <a:off x="-216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"/>
          <p:cNvSpPr/>
          <p:nvPr/>
        </p:nvSpPr>
        <p:spPr>
          <a:xfrm flipH="1" rot="16200000">
            <a:off x="301716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Resim 2_6" descr="metin, ekran görüntüsü, siyah, gümüş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58160" y="15120"/>
            <a:ext cx="6761520" cy="5638320"/>
          </a:xfrm>
          <a:prstGeom prst="rect">
            <a:avLst/>
          </a:prstGeom>
          <a:ln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3860280" y="3083760"/>
            <a:ext cx="689040" cy="149760"/>
          </a:xfrm>
          <a:prstGeom prst="rect">
            <a:avLst/>
          </a:prstGeom>
          <a:noFill/>
          <a:ln w="25560">
            <a:solidFill>
              <a:srgbClr val="ffd966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 flipH="1" rot="16200000">
            <a:off x="220356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 flipH="1" rot="10800000">
            <a:off x="-216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 flipH="1" rot="16200000">
            <a:off x="301716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Resim 2_9" descr="metin, ekran görüntüsü, siyah, gümüş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81560" y="41760"/>
            <a:ext cx="6715080" cy="558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 flipH="1" rot="16200000">
            <a:off x="220356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 flipH="1" rot="10800000">
            <a:off x="-216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 flipH="1" rot="16200000">
            <a:off x="301716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Resim 2_8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66080" y="17280"/>
            <a:ext cx="6746040" cy="563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" y="0"/>
            <a:ext cx="10077120" cy="5667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 flipH="1" rot="16200000">
            <a:off x="2204280" y="-2202480"/>
            <a:ext cx="5667120" cy="100764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 flipH="1" rot="10800000">
            <a:off x="0" y="1800"/>
            <a:ext cx="7496640" cy="56667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 flipH="1" rot="16200000">
            <a:off x="3015000" y="-1391760"/>
            <a:ext cx="4043880" cy="100782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692280" y="1133640"/>
            <a:ext cx="8690760" cy="39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4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GITHUB</a:t>
            </a: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28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Modify options in merging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 flipH="1" rot="16200000">
            <a:off x="220356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 flipH="1" rot="10800000">
            <a:off x="-216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 flipH="1" rot="16200000">
            <a:off x="301716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Resim 2_1" descr=""/>
          <p:cNvPicPr/>
          <p:nvPr/>
        </p:nvPicPr>
        <p:blipFill>
          <a:blip r:embed="rId1"/>
          <a:stretch/>
        </p:blipFill>
        <p:spPr>
          <a:xfrm>
            <a:off x="1728000" y="60120"/>
            <a:ext cx="6622560" cy="554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 flipH="1" rot="16200000">
            <a:off x="220356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 flipH="1" rot="10800000">
            <a:off x="-216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 flipH="1" rot="16200000">
            <a:off x="301716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Resim 2_0" descr="metin, ekran görüntüsü, siyah, gümüş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50960" y="19440"/>
            <a:ext cx="6777000" cy="562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 flipH="1" rot="16200000">
            <a:off x="220356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 flipH="1" rot="10800000">
            <a:off x="-216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 flipH="1" rot="16200000">
            <a:off x="301716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Resim 2_3" descr="metin, siyah, ekran görüntüsü, gümüş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12080" y="39600"/>
            <a:ext cx="6854400" cy="558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 flipH="1" rot="16200000">
            <a:off x="220356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 flipH="1" rot="10800000">
            <a:off x="-216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 flipH="1" rot="16200000">
            <a:off x="301716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Resim 2_2" descr="metin, ekran görüntüsü, siyah, metal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73640" y="8280"/>
            <a:ext cx="6730560" cy="5652000"/>
          </a:xfrm>
          <a:prstGeom prst="rect">
            <a:avLst/>
          </a:prstGeom>
          <a:ln>
            <a:noFill/>
          </a:ln>
        </p:spPr>
      </p:pic>
      <p:sp>
        <p:nvSpPr>
          <p:cNvPr id="143" name="CustomShape 5"/>
          <p:cNvSpPr/>
          <p:nvPr/>
        </p:nvSpPr>
        <p:spPr>
          <a:xfrm>
            <a:off x="4036320" y="2511000"/>
            <a:ext cx="689040" cy="149760"/>
          </a:xfrm>
          <a:prstGeom prst="rect">
            <a:avLst/>
          </a:prstGeom>
          <a:noFill/>
          <a:ln w="25560">
            <a:solidFill>
              <a:srgbClr val="ffd966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 flipH="1" rot="16200000">
            <a:off x="220356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 flipH="1" rot="10800000">
            <a:off x="-216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 flipH="1" rot="16200000">
            <a:off x="301716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Resim 2_5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81560" y="18720"/>
            <a:ext cx="6715080" cy="563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 flipH="1" rot="16200000">
            <a:off x="220356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 flipH="1" rot="10800000">
            <a:off x="-216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"/>
          <p:cNvSpPr/>
          <p:nvPr/>
        </p:nvSpPr>
        <p:spPr>
          <a:xfrm flipH="1" rot="16200000">
            <a:off x="301716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Resim 2_4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712520" y="56520"/>
            <a:ext cx="6653520" cy="555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 flipH="1" rot="16200000">
            <a:off x="220356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50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 flipH="1" rot="10800000">
            <a:off x="-216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68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 flipH="1" rot="16200000">
            <a:off x="301716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4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Resim 2_7" descr="metin, siyah, ekran görüntüsü, metal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50960" y="-2520"/>
            <a:ext cx="6777000" cy="567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2024-03-18T23:13:08Z</dcterms:created>
  <dc:creator/>
  <dc:description/>
  <dc:language>en-US</dc:language>
  <cp:lastModifiedBy/>
  <dcterms:modified xsi:type="dcterms:W3CDTF">2024-03-18T23:14:49Z</dcterms:modified>
  <cp:revision>2</cp:revision>
  <dc:subject/>
  <dc:title/>
</cp:coreProperties>
</file>