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DB6AE0F-4843-4BBA-9AF2-8169B2981A6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92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7480" cy="5667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 flipH="1" rot="16200000">
            <a:off x="220392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Resim 2_6" descr="metin, ekran görüntüsü, siyah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612080" y="22680"/>
            <a:ext cx="6854400" cy="5622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" y="0"/>
            <a:ext cx="10077120" cy="56671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"/>
          <p:cNvSpPr/>
          <p:nvPr/>
        </p:nvSpPr>
        <p:spPr>
          <a:xfrm flipH="1" rot="16200000">
            <a:off x="2205000" y="-2202480"/>
            <a:ext cx="5667120" cy="100764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 flipH="1" rot="10800000">
            <a:off x="0" y="1800"/>
            <a:ext cx="7496640" cy="56667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4"/>
          <p:cNvSpPr/>
          <p:nvPr/>
        </p:nvSpPr>
        <p:spPr>
          <a:xfrm flipH="1" rot="16200000">
            <a:off x="3015720" y="-1391760"/>
            <a:ext cx="4043880" cy="100782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5"/>
          <p:cNvSpPr/>
          <p:nvPr/>
        </p:nvSpPr>
        <p:spPr>
          <a:xfrm>
            <a:off x="692280" y="1133640"/>
            <a:ext cx="8690760" cy="396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44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 Light"/>
                <a:ea typeface="DejaVu Sans"/>
              </a:rPr>
              <a:t>GITHUB</a:t>
            </a: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endParaRPr b="0" lang="en-US" sz="4400" spc="-1" strike="noStrike">
              <a:latin typeface="Arial"/>
            </a:endParaRPr>
          </a:p>
          <a:p>
            <a:pPr marL="228600" indent="-226080">
              <a:lnSpc>
                <a:spcPct val="90000"/>
              </a:lnSpc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tr-TR" sz="2800" spc="-1" strike="noStrike">
                <a:solidFill>
                  <a:srgbClr val="000000"/>
                </a:solidFill>
                <a:highlight>
                  <a:srgbClr val="729fcf"/>
                </a:highlight>
                <a:latin typeface="Calibri"/>
                <a:ea typeface="DejaVu Sans"/>
              </a:rPr>
              <a:t>Merge Conflict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 flipH="1" rot="16200000">
            <a:off x="220392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Resim 2_1" descr="metin, ekran görüntüsü, siyah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480680" y="19440"/>
            <a:ext cx="7116480" cy="562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2"/>
          <p:cNvSpPr/>
          <p:nvPr/>
        </p:nvSpPr>
        <p:spPr>
          <a:xfrm flipH="1" rot="16200000">
            <a:off x="220392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Resim 2_0" descr="metin, ekran görüntüsü, siyah, ekran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550520" y="41400"/>
            <a:ext cx="6977520" cy="558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2"/>
          <p:cNvSpPr/>
          <p:nvPr/>
        </p:nvSpPr>
        <p:spPr>
          <a:xfrm flipH="1" rot="16200000">
            <a:off x="220392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7" name="Resim 2_3" descr=""/>
          <p:cNvPicPr/>
          <p:nvPr/>
        </p:nvPicPr>
        <p:blipFill>
          <a:blip r:embed="rId1"/>
          <a:stretch/>
        </p:blipFill>
        <p:spPr>
          <a:xfrm>
            <a:off x="1553400" y="0"/>
            <a:ext cx="697104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 flipH="1" rot="16200000">
            <a:off x="220392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Resim 2_2" descr="metin, ekran görüntüsü, siyah, metal içeren bir resim&#10;&#10;Açıklama otomatik olarak oluşturuldu"/>
          <p:cNvPicPr/>
          <p:nvPr/>
        </p:nvPicPr>
        <p:blipFill>
          <a:blip r:embed="rId1"/>
          <a:stretch/>
        </p:blipFill>
        <p:spPr>
          <a:xfrm>
            <a:off x="1550520" y="-5760"/>
            <a:ext cx="6977520" cy="56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 flipH="1" rot="16200000">
            <a:off x="220392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Resim 2_5" descr=""/>
          <p:cNvPicPr/>
          <p:nvPr/>
        </p:nvPicPr>
        <p:blipFill>
          <a:blip r:embed="rId1"/>
          <a:stretch/>
        </p:blipFill>
        <p:spPr>
          <a:xfrm>
            <a:off x="-25920" y="0"/>
            <a:ext cx="1013112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 flipH="1" rot="16200000">
            <a:off x="220392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Resim 2_4" descr=""/>
          <p:cNvPicPr/>
          <p:nvPr/>
        </p:nvPicPr>
        <p:blipFill>
          <a:blip r:embed="rId1"/>
          <a:stretch/>
        </p:blipFill>
        <p:spPr>
          <a:xfrm>
            <a:off x="233640" y="0"/>
            <a:ext cx="961056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" y="0"/>
            <a:ext cx="10078920" cy="56689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 flipH="1" rot="16200000">
            <a:off x="2203920" y="-2203200"/>
            <a:ext cx="5668920" cy="10078200"/>
          </a:xfrm>
          <a:prstGeom prst="rect">
            <a:avLst/>
          </a:prstGeom>
          <a:gradFill rotWithShape="0">
            <a:gsLst>
              <a:gs pos="8000">
                <a:srgbClr val="4472c4"/>
              </a:gs>
              <a:gs pos="100000">
                <a:srgbClr val="203864"/>
              </a:gs>
            </a:gsLst>
            <a:lin ang="174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"/>
          <p:cNvSpPr/>
          <p:nvPr/>
        </p:nvSpPr>
        <p:spPr>
          <a:xfrm flipH="1" rot="10800000">
            <a:off x="-1440" y="1080"/>
            <a:ext cx="7498080" cy="5668560"/>
          </a:xfrm>
          <a:prstGeom prst="rect">
            <a:avLst/>
          </a:prstGeom>
          <a:gradFill rotWithShape="0">
            <a:gsLst>
              <a:gs pos="8000">
                <a:srgbClr val="000000">
                  <a:alpha val="52156"/>
                </a:srgbClr>
              </a:gs>
              <a:gs pos="100000">
                <a:srgbClr val="4472c4"/>
              </a:gs>
            </a:gsLst>
            <a:lin ang="15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 flipH="1" rot="16200000">
            <a:off x="3017520" y="-1392840"/>
            <a:ext cx="4045320" cy="10080000"/>
          </a:xfrm>
          <a:prstGeom prst="rect">
            <a:avLst/>
          </a:prstGeom>
          <a:gradFill rotWithShape="0">
            <a:gsLst>
              <a:gs pos="0">
                <a:srgbClr val="9dc3e6">
                  <a:alpha val="0"/>
                </a:srgbClr>
              </a:gs>
              <a:gs pos="100000">
                <a:srgbClr val="000000">
                  <a:alpha val="46274"/>
                </a:srgbClr>
              </a:gs>
            </a:gsLst>
            <a:lin ang="6600000"/>
          </a:gra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7" name="Resim 2_7" descr=""/>
          <p:cNvPicPr/>
          <p:nvPr/>
        </p:nvPicPr>
        <p:blipFill>
          <a:blip r:embed="rId1"/>
          <a:stretch/>
        </p:blipFill>
        <p:spPr>
          <a:xfrm>
            <a:off x="249120" y="0"/>
            <a:ext cx="9579600" cy="566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2024-03-18T22:24:55Z</dcterms:created>
  <dc:creator/>
  <dc:description/>
  <dc:language>en-US</dc:language>
  <cp:lastModifiedBy/>
  <dcterms:modified xsi:type="dcterms:W3CDTF">2024-03-18T22:27:30Z</dcterms:modified>
  <cp:revision>2</cp:revision>
  <dc:subject/>
  <dc:title/>
</cp:coreProperties>
</file>