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CFA6961-7EC7-4B83-899C-BEE71AA5B8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Resim 2_6" descr=""/>
          <p:cNvPicPr/>
          <p:nvPr/>
        </p:nvPicPr>
        <p:blipFill>
          <a:blip r:embed="rId1"/>
          <a:stretch/>
        </p:blipFill>
        <p:spPr>
          <a:xfrm>
            <a:off x="353880" y="53640"/>
            <a:ext cx="9370080" cy="556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" y="0"/>
            <a:ext cx="10077120" cy="5667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 rot="16200000">
            <a:off x="2205000" y="-2202480"/>
            <a:ext cx="5667120" cy="100764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flipH="1" rot="10800000">
            <a:off x="0" y="1800"/>
            <a:ext cx="7496640" cy="56667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flipH="1" rot="16200000">
            <a:off x="3016440" y="-1391760"/>
            <a:ext cx="4043880" cy="100782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692280" y="1133640"/>
            <a:ext cx="869076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18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Collaboration Issues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408240"/>
              </a:tabLst>
            </a:pP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-Sharing a Project on Github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408240"/>
              </a:tabLst>
            </a:pP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-Adding Collaborator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Resim 2_1" descr="metin, ekran, ekran görüntüsü, duvar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58080" y="36360"/>
            <a:ext cx="6962400" cy="55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Resim 2_0" descr="metin, ekra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242000" y="15480"/>
            <a:ext cx="7594920" cy="56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Resim 2_3" descr="metin, ekra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43040" y="-9000"/>
            <a:ext cx="6792480" cy="56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Resim 2_2" descr=""/>
          <p:cNvPicPr/>
          <p:nvPr/>
        </p:nvPicPr>
        <p:blipFill>
          <a:blip r:embed="rId1"/>
          <a:stretch/>
        </p:blipFill>
        <p:spPr>
          <a:xfrm>
            <a:off x="1289160" y="69120"/>
            <a:ext cx="7499160" cy="552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Resim 2_5" descr="metin, ekran görüntüsü, ekran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8400" y="52920"/>
            <a:ext cx="9761400" cy="556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Resim 2_4" descr="meti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786600" y="32760"/>
            <a:ext cx="8505000" cy="560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 flipH="1" rot="16200000">
            <a:off x="220464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Resim 2_7" descr=""/>
          <p:cNvPicPr/>
          <p:nvPr/>
        </p:nvPicPr>
        <p:blipFill>
          <a:blip r:embed="rId1"/>
          <a:stretch/>
        </p:blipFill>
        <p:spPr>
          <a:xfrm>
            <a:off x="263880" y="0"/>
            <a:ext cx="955044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2024-03-18T22:17:19Z</dcterms:created>
  <dc:creator/>
  <dc:description/>
  <dc:language>en-US</dc:language>
  <cp:lastModifiedBy/>
  <dcterms:modified xsi:type="dcterms:W3CDTF">2024-03-18T22:18:49Z</dcterms:modified>
  <cp:revision>1</cp:revision>
  <dc:subject/>
  <dc:title/>
</cp:coreProperties>
</file>