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912680" y="23760"/>
            <a:ext cx="8365320" cy="680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43520" y="38520"/>
            <a:ext cx="9503640" cy="677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Resim 2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62240" y="28440"/>
            <a:ext cx="9466560" cy="67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52880" y="53640"/>
            <a:ext cx="9484920" cy="674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Resim 2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71600" y="50040"/>
            <a:ext cx="9447840" cy="675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" name="Resim 2" descr=""/>
          <p:cNvPicPr/>
          <p:nvPr/>
        </p:nvPicPr>
        <p:blipFill>
          <a:blip r:embed="rId1"/>
          <a:stretch/>
        </p:blipFill>
        <p:spPr>
          <a:xfrm>
            <a:off x="-25920" y="0"/>
            <a:ext cx="1224252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34160" y="47880"/>
            <a:ext cx="9522360" cy="67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6" name="Resim 2" descr=""/>
          <p:cNvPicPr/>
          <p:nvPr/>
        </p:nvPicPr>
        <p:blipFill>
          <a:blip r:embed="rId1"/>
          <a:stretch/>
        </p:blipFill>
        <p:spPr>
          <a:xfrm>
            <a:off x="1343520" y="52920"/>
            <a:ext cx="9503640" cy="675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43520" y="34560"/>
            <a:ext cx="9503640" cy="678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15440" y="32760"/>
            <a:ext cx="9559800" cy="679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0" y="0"/>
            <a:ext cx="12186720" cy="6852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 flipH="1" rot="16200000">
            <a:off x="2666520" y="-2662920"/>
            <a:ext cx="6852600" cy="121856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 flipH="1" rot="10800000">
            <a:off x="-360" y="3240"/>
            <a:ext cx="9065880" cy="685188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 flipH="1" rot="16200000">
            <a:off x="3648240" y="-1682640"/>
            <a:ext cx="4889520" cy="121878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837000" y="1370880"/>
            <a:ext cx="1050984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Collaboration Issues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Pull request and review issues directly from IntelliJ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535040" y="18720"/>
            <a:ext cx="9120960" cy="68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Resim 2" descr="metin, ekran görüntüsü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07800" y="27000"/>
            <a:ext cx="11575080" cy="680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446120" y="6120"/>
            <a:ext cx="9298440" cy="684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Resim 2" descr="metin, ekran görüntüsü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525680" y="5760"/>
            <a:ext cx="9139680" cy="684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Resim 2" descr=""/>
          <p:cNvPicPr/>
          <p:nvPr/>
        </p:nvPicPr>
        <p:blipFill>
          <a:blip r:embed="rId1"/>
          <a:stretch/>
        </p:blipFill>
        <p:spPr>
          <a:xfrm>
            <a:off x="1595520" y="64800"/>
            <a:ext cx="9000000" cy="672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23600" y="51480"/>
            <a:ext cx="8943120" cy="675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492920" y="24480"/>
            <a:ext cx="9205200" cy="68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418400" y="21960"/>
            <a:ext cx="9354240" cy="681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269000" y="37080"/>
            <a:ext cx="9653040" cy="678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35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2021-09-21T17:03:26Z</dcterms:created>
  <dc:creator>65455</dc:creator>
  <dc:description/>
  <dc:language>en-US</dc:language>
  <cp:lastModifiedBy/>
  <dcterms:modified xsi:type="dcterms:W3CDTF">2024-03-19T01:47:28Z</dcterms:modified>
  <cp:revision>6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52</vt:i4>
  </property>
</Properties>
</file>