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8" r:id="rId2"/>
    <p:sldId id="259" r:id="rId3"/>
    <p:sldId id="260" r:id="rId4"/>
    <p:sldId id="262" r:id="rId5"/>
    <p:sldId id="263" r:id="rId6"/>
    <p:sldId id="264" r:id="rId7"/>
    <p:sldId id="272" r:id="rId8"/>
    <p:sldId id="265" r:id="rId9"/>
    <p:sldId id="271"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85245" autoAdjust="0"/>
  </p:normalViewPr>
  <p:slideViewPr>
    <p:cSldViewPr snapToGrid="0">
      <p:cViewPr varScale="1">
        <p:scale>
          <a:sx n="95" d="100"/>
          <a:sy n="95" d="100"/>
        </p:scale>
        <p:origin x="9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8171E-3EAD-4664-B5B9-AF12ADE77D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CAA715D-9934-4D0F-B223-0621AD9EA1F1}">
      <dgm:prSet/>
      <dgm:spPr/>
      <dgm:t>
        <a:bodyPr/>
        <a:lstStyle/>
        <a:p>
          <a:pPr>
            <a:lnSpc>
              <a:spcPct val="100000"/>
            </a:lnSpc>
          </a:pPr>
          <a:r>
            <a:rPr lang="en-US" baseline="0"/>
            <a:t>Theoretical Foundations</a:t>
          </a:r>
          <a:endParaRPr lang="en-US"/>
        </a:p>
      </dgm:t>
    </dgm:pt>
    <dgm:pt modelId="{265CA3D6-2B6F-4405-BA13-AADE35C966E6}" type="parTrans" cxnId="{B1FCF425-B182-4FD0-8B8A-158D2DAAF74D}">
      <dgm:prSet/>
      <dgm:spPr/>
      <dgm:t>
        <a:bodyPr/>
        <a:lstStyle/>
        <a:p>
          <a:endParaRPr lang="en-US"/>
        </a:p>
      </dgm:t>
    </dgm:pt>
    <dgm:pt modelId="{60819B0E-D042-48B7-BF18-1F0E11D1B7A7}" type="sibTrans" cxnId="{B1FCF425-B182-4FD0-8B8A-158D2DAAF74D}">
      <dgm:prSet/>
      <dgm:spPr/>
      <dgm:t>
        <a:bodyPr/>
        <a:lstStyle/>
        <a:p>
          <a:endParaRPr lang="en-US"/>
        </a:p>
      </dgm:t>
    </dgm:pt>
    <dgm:pt modelId="{23476EE0-2875-42E2-B261-88ABCCC527B9}">
      <dgm:prSet/>
      <dgm:spPr/>
      <dgm:t>
        <a:bodyPr/>
        <a:lstStyle/>
        <a:p>
          <a:pPr>
            <a:lnSpc>
              <a:spcPct val="100000"/>
            </a:lnSpc>
          </a:pPr>
          <a:r>
            <a:rPr lang="en-US" baseline="0"/>
            <a:t>Organizational Challenges and Work Culture Impact </a:t>
          </a:r>
          <a:endParaRPr lang="en-US"/>
        </a:p>
      </dgm:t>
    </dgm:pt>
    <dgm:pt modelId="{902D35EF-EEA8-4CE2-ABFC-DB8F256BA3B8}" type="parTrans" cxnId="{94227957-0D0D-4482-94DA-8E41923DE281}">
      <dgm:prSet/>
      <dgm:spPr/>
      <dgm:t>
        <a:bodyPr/>
        <a:lstStyle/>
        <a:p>
          <a:endParaRPr lang="en-US"/>
        </a:p>
      </dgm:t>
    </dgm:pt>
    <dgm:pt modelId="{71006B4C-B849-4B7E-97C6-B9C62DB95EEB}" type="sibTrans" cxnId="{94227957-0D0D-4482-94DA-8E41923DE281}">
      <dgm:prSet/>
      <dgm:spPr/>
      <dgm:t>
        <a:bodyPr/>
        <a:lstStyle/>
        <a:p>
          <a:endParaRPr lang="en-US"/>
        </a:p>
      </dgm:t>
    </dgm:pt>
    <dgm:pt modelId="{641B88F0-823E-475F-9498-078A36C83C63}">
      <dgm:prSet/>
      <dgm:spPr/>
      <dgm:t>
        <a:bodyPr/>
        <a:lstStyle/>
        <a:p>
          <a:pPr>
            <a:lnSpc>
              <a:spcPct val="100000"/>
            </a:lnSpc>
          </a:pPr>
          <a:r>
            <a:rPr lang="en-US" baseline="0"/>
            <a:t>Service Integration and Capacity Building </a:t>
          </a:r>
          <a:endParaRPr lang="en-US"/>
        </a:p>
      </dgm:t>
    </dgm:pt>
    <dgm:pt modelId="{DE95CEED-83EF-44B2-81EF-B42835D090AA}" type="parTrans" cxnId="{319BE553-2758-430E-A589-74ED8F354333}">
      <dgm:prSet/>
      <dgm:spPr/>
      <dgm:t>
        <a:bodyPr/>
        <a:lstStyle/>
        <a:p>
          <a:endParaRPr lang="en-US"/>
        </a:p>
      </dgm:t>
    </dgm:pt>
    <dgm:pt modelId="{426A01D5-F5B0-458A-885E-F6F012480FBB}" type="sibTrans" cxnId="{319BE553-2758-430E-A589-74ED8F354333}">
      <dgm:prSet/>
      <dgm:spPr/>
      <dgm:t>
        <a:bodyPr/>
        <a:lstStyle/>
        <a:p>
          <a:endParaRPr lang="en-US"/>
        </a:p>
      </dgm:t>
    </dgm:pt>
    <dgm:pt modelId="{56D353F8-429A-4692-9269-EDA22DB4D75E}">
      <dgm:prSet/>
      <dgm:spPr/>
      <dgm:t>
        <a:bodyPr/>
        <a:lstStyle/>
        <a:p>
          <a:pPr>
            <a:lnSpc>
              <a:spcPct val="100000"/>
            </a:lnSpc>
          </a:pPr>
          <a:r>
            <a:rPr lang="en-US" baseline="0"/>
            <a:t>Knowledge Management </a:t>
          </a:r>
          <a:endParaRPr lang="en-US"/>
        </a:p>
      </dgm:t>
    </dgm:pt>
    <dgm:pt modelId="{676C0C90-971A-4B7B-A236-A9B7C832C1D9}" type="parTrans" cxnId="{A8D86233-3FEB-4DCD-9EBB-71EB5C73EF8E}">
      <dgm:prSet/>
      <dgm:spPr/>
      <dgm:t>
        <a:bodyPr/>
        <a:lstStyle/>
        <a:p>
          <a:endParaRPr lang="en-US"/>
        </a:p>
      </dgm:t>
    </dgm:pt>
    <dgm:pt modelId="{E515519C-A66B-4049-AF4B-F6869705AD4B}" type="sibTrans" cxnId="{A8D86233-3FEB-4DCD-9EBB-71EB5C73EF8E}">
      <dgm:prSet/>
      <dgm:spPr/>
      <dgm:t>
        <a:bodyPr/>
        <a:lstStyle/>
        <a:p>
          <a:endParaRPr lang="en-US"/>
        </a:p>
      </dgm:t>
    </dgm:pt>
    <dgm:pt modelId="{6322E80E-8043-4BB9-9A63-0E0FEA999BF8}">
      <dgm:prSet/>
      <dgm:spPr/>
      <dgm:t>
        <a:bodyPr/>
        <a:lstStyle/>
        <a:p>
          <a:pPr>
            <a:lnSpc>
              <a:spcPct val="100000"/>
            </a:lnSpc>
          </a:pPr>
          <a:r>
            <a:rPr lang="en-US" baseline="0"/>
            <a:t>Organizational Resilience </a:t>
          </a:r>
          <a:endParaRPr lang="en-US"/>
        </a:p>
      </dgm:t>
    </dgm:pt>
    <dgm:pt modelId="{9B084A43-B454-403A-A6F2-D0132FD15D28}" type="parTrans" cxnId="{640153B3-C8B3-491E-BAD3-471D791B7CFC}">
      <dgm:prSet/>
      <dgm:spPr/>
      <dgm:t>
        <a:bodyPr/>
        <a:lstStyle/>
        <a:p>
          <a:endParaRPr lang="en-US"/>
        </a:p>
      </dgm:t>
    </dgm:pt>
    <dgm:pt modelId="{99934CF9-F527-40C9-BDEB-185BE338FCEA}" type="sibTrans" cxnId="{640153B3-C8B3-491E-BAD3-471D791B7CFC}">
      <dgm:prSet/>
      <dgm:spPr/>
      <dgm:t>
        <a:bodyPr/>
        <a:lstStyle/>
        <a:p>
          <a:endParaRPr lang="en-US"/>
        </a:p>
      </dgm:t>
    </dgm:pt>
    <dgm:pt modelId="{C3CE4532-1FEE-4C01-81E3-C87506667DCF}">
      <dgm:prSet/>
      <dgm:spPr/>
      <dgm:t>
        <a:bodyPr/>
        <a:lstStyle/>
        <a:p>
          <a:pPr>
            <a:lnSpc>
              <a:spcPct val="100000"/>
            </a:lnSpc>
          </a:pPr>
          <a:r>
            <a:rPr lang="en-US" baseline="0"/>
            <a:t>COVID-19 Challenges: System Transformation </a:t>
          </a:r>
          <a:endParaRPr lang="en-US"/>
        </a:p>
      </dgm:t>
    </dgm:pt>
    <dgm:pt modelId="{2B5D6C81-2357-444B-A7D1-E1C451B21D42}" type="parTrans" cxnId="{A26EC4F5-1855-4EE5-9FDF-0367A2088685}">
      <dgm:prSet/>
      <dgm:spPr/>
      <dgm:t>
        <a:bodyPr/>
        <a:lstStyle/>
        <a:p>
          <a:endParaRPr lang="en-US"/>
        </a:p>
      </dgm:t>
    </dgm:pt>
    <dgm:pt modelId="{D55490A0-B135-4162-A8F3-DB94AF499EC2}" type="sibTrans" cxnId="{A26EC4F5-1855-4EE5-9FDF-0367A2088685}">
      <dgm:prSet/>
      <dgm:spPr/>
      <dgm:t>
        <a:bodyPr/>
        <a:lstStyle/>
        <a:p>
          <a:endParaRPr lang="en-US"/>
        </a:p>
      </dgm:t>
    </dgm:pt>
    <dgm:pt modelId="{A92E688F-E6F3-41E4-B219-EF2531B93FF9}">
      <dgm:prSet/>
      <dgm:spPr/>
      <dgm:t>
        <a:bodyPr/>
        <a:lstStyle/>
        <a:p>
          <a:pPr>
            <a:lnSpc>
              <a:spcPct val="100000"/>
            </a:lnSpc>
          </a:pPr>
          <a:r>
            <a:rPr lang="en-US" baseline="0"/>
            <a:t>Trends and Future Directions </a:t>
          </a:r>
          <a:endParaRPr lang="en-US"/>
        </a:p>
      </dgm:t>
    </dgm:pt>
    <dgm:pt modelId="{1E61D2DF-ADDC-4F27-B171-EC3487F5C2A8}" type="parTrans" cxnId="{E12297FA-8ACF-43BB-B77D-336A491433F1}">
      <dgm:prSet/>
      <dgm:spPr/>
      <dgm:t>
        <a:bodyPr/>
        <a:lstStyle/>
        <a:p>
          <a:endParaRPr lang="en-US"/>
        </a:p>
      </dgm:t>
    </dgm:pt>
    <dgm:pt modelId="{C4DC8F50-9D44-4C7E-AEDE-3257D12B414F}" type="sibTrans" cxnId="{E12297FA-8ACF-43BB-B77D-336A491433F1}">
      <dgm:prSet/>
      <dgm:spPr/>
      <dgm:t>
        <a:bodyPr/>
        <a:lstStyle/>
        <a:p>
          <a:endParaRPr lang="en-US"/>
        </a:p>
      </dgm:t>
    </dgm:pt>
    <dgm:pt modelId="{2DDF39D9-B6A9-489D-A691-93CCAEBAE3E3}" type="pres">
      <dgm:prSet presAssocID="{5688171E-3EAD-4664-B5B9-AF12ADE77D74}" presName="root" presStyleCnt="0">
        <dgm:presLayoutVars>
          <dgm:dir/>
          <dgm:resizeHandles val="exact"/>
        </dgm:presLayoutVars>
      </dgm:prSet>
      <dgm:spPr/>
    </dgm:pt>
    <dgm:pt modelId="{F1A8FB41-6C05-437C-9DA6-C3793695CCF8}" type="pres">
      <dgm:prSet presAssocID="{1CAA715D-9934-4D0F-B223-0621AD9EA1F1}" presName="compNode" presStyleCnt="0"/>
      <dgm:spPr/>
    </dgm:pt>
    <dgm:pt modelId="{BFDB96F1-7D98-41B6-82CE-95E755610231}" type="pres">
      <dgm:prSet presAssocID="{1CAA715D-9934-4D0F-B223-0621AD9EA1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16C2D29-D67B-491A-B5BC-C5CF799D1D22}" type="pres">
      <dgm:prSet presAssocID="{1CAA715D-9934-4D0F-B223-0621AD9EA1F1}" presName="spaceRect" presStyleCnt="0"/>
      <dgm:spPr/>
    </dgm:pt>
    <dgm:pt modelId="{D5B00010-E013-41B5-B26F-67C31994FB08}" type="pres">
      <dgm:prSet presAssocID="{1CAA715D-9934-4D0F-B223-0621AD9EA1F1}" presName="textRect" presStyleLbl="revTx" presStyleIdx="0" presStyleCnt="7">
        <dgm:presLayoutVars>
          <dgm:chMax val="1"/>
          <dgm:chPref val="1"/>
        </dgm:presLayoutVars>
      </dgm:prSet>
      <dgm:spPr/>
    </dgm:pt>
    <dgm:pt modelId="{27832A1E-A3BD-4B9E-8D0C-563D6549444B}" type="pres">
      <dgm:prSet presAssocID="{60819B0E-D042-48B7-BF18-1F0E11D1B7A7}" presName="sibTrans" presStyleCnt="0"/>
      <dgm:spPr/>
    </dgm:pt>
    <dgm:pt modelId="{476D6DB1-4C41-4C3E-8D16-328034FBAAA7}" type="pres">
      <dgm:prSet presAssocID="{23476EE0-2875-42E2-B261-88ABCCC527B9}" presName="compNode" presStyleCnt="0"/>
      <dgm:spPr/>
    </dgm:pt>
    <dgm:pt modelId="{96BFB5B6-9840-4E36-B800-89F67B46C654}" type="pres">
      <dgm:prSet presAssocID="{23476EE0-2875-42E2-B261-88ABCCC527B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529A48B5-87C6-4F21-A175-0E2CEF0F459F}" type="pres">
      <dgm:prSet presAssocID="{23476EE0-2875-42E2-B261-88ABCCC527B9}" presName="spaceRect" presStyleCnt="0"/>
      <dgm:spPr/>
    </dgm:pt>
    <dgm:pt modelId="{EC9A0FDE-F27C-466A-8415-4AACE8773727}" type="pres">
      <dgm:prSet presAssocID="{23476EE0-2875-42E2-B261-88ABCCC527B9}" presName="textRect" presStyleLbl="revTx" presStyleIdx="1" presStyleCnt="7">
        <dgm:presLayoutVars>
          <dgm:chMax val="1"/>
          <dgm:chPref val="1"/>
        </dgm:presLayoutVars>
      </dgm:prSet>
      <dgm:spPr/>
    </dgm:pt>
    <dgm:pt modelId="{BDE18857-0AC7-4724-BFA8-27BF36411287}" type="pres">
      <dgm:prSet presAssocID="{71006B4C-B849-4B7E-97C6-B9C62DB95EEB}" presName="sibTrans" presStyleCnt="0"/>
      <dgm:spPr/>
    </dgm:pt>
    <dgm:pt modelId="{53A65D00-7F0F-4A32-816A-F583DFC6F1E3}" type="pres">
      <dgm:prSet presAssocID="{641B88F0-823E-475F-9498-078A36C83C63}" presName="compNode" presStyleCnt="0"/>
      <dgm:spPr/>
    </dgm:pt>
    <dgm:pt modelId="{D09A9627-2621-4309-8AB9-4D2194C4E8C5}" type="pres">
      <dgm:prSet presAssocID="{641B88F0-823E-475F-9498-078A36C83C6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AE1CEF3-D9CF-4882-83DD-8C993906472A}" type="pres">
      <dgm:prSet presAssocID="{641B88F0-823E-475F-9498-078A36C83C63}" presName="spaceRect" presStyleCnt="0"/>
      <dgm:spPr/>
    </dgm:pt>
    <dgm:pt modelId="{45AA0D36-E84C-4EE4-8A2D-461078A1D282}" type="pres">
      <dgm:prSet presAssocID="{641B88F0-823E-475F-9498-078A36C83C63}" presName="textRect" presStyleLbl="revTx" presStyleIdx="2" presStyleCnt="7">
        <dgm:presLayoutVars>
          <dgm:chMax val="1"/>
          <dgm:chPref val="1"/>
        </dgm:presLayoutVars>
      </dgm:prSet>
      <dgm:spPr/>
    </dgm:pt>
    <dgm:pt modelId="{A94180BB-A4E0-4898-B3D1-EEBDAE6F1326}" type="pres">
      <dgm:prSet presAssocID="{426A01D5-F5B0-458A-885E-F6F012480FBB}" presName="sibTrans" presStyleCnt="0"/>
      <dgm:spPr/>
    </dgm:pt>
    <dgm:pt modelId="{E2121EFF-65E8-41EC-9FBF-314E387267A0}" type="pres">
      <dgm:prSet presAssocID="{56D353F8-429A-4692-9269-EDA22DB4D75E}" presName="compNode" presStyleCnt="0"/>
      <dgm:spPr/>
    </dgm:pt>
    <dgm:pt modelId="{45EACEE3-2340-4910-B29B-1816A64D3DFD}" type="pres">
      <dgm:prSet presAssocID="{56D353F8-429A-4692-9269-EDA22DB4D75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41812176-A865-4023-A22F-528F3A673067}" type="pres">
      <dgm:prSet presAssocID="{56D353F8-429A-4692-9269-EDA22DB4D75E}" presName="spaceRect" presStyleCnt="0"/>
      <dgm:spPr/>
    </dgm:pt>
    <dgm:pt modelId="{47F6C076-F5E4-4283-898B-D1163A0BA63A}" type="pres">
      <dgm:prSet presAssocID="{56D353F8-429A-4692-9269-EDA22DB4D75E}" presName="textRect" presStyleLbl="revTx" presStyleIdx="3" presStyleCnt="7">
        <dgm:presLayoutVars>
          <dgm:chMax val="1"/>
          <dgm:chPref val="1"/>
        </dgm:presLayoutVars>
      </dgm:prSet>
      <dgm:spPr/>
    </dgm:pt>
    <dgm:pt modelId="{264677AD-05F9-46FE-AB84-AC0B06D10C3F}" type="pres">
      <dgm:prSet presAssocID="{E515519C-A66B-4049-AF4B-F6869705AD4B}" presName="sibTrans" presStyleCnt="0"/>
      <dgm:spPr/>
    </dgm:pt>
    <dgm:pt modelId="{FBE87A5D-1DF3-4D7E-8ACA-982A1FF94F8C}" type="pres">
      <dgm:prSet presAssocID="{6322E80E-8043-4BB9-9A63-0E0FEA999BF8}" presName="compNode" presStyleCnt="0"/>
      <dgm:spPr/>
    </dgm:pt>
    <dgm:pt modelId="{67E8823A-67DA-42CB-8AB6-EB824429538A}" type="pres">
      <dgm:prSet presAssocID="{6322E80E-8043-4BB9-9A63-0E0FEA999BF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a:ext>
      </dgm:extLst>
    </dgm:pt>
    <dgm:pt modelId="{D99543FF-89BC-42AD-8FFE-E503A211817A}" type="pres">
      <dgm:prSet presAssocID="{6322E80E-8043-4BB9-9A63-0E0FEA999BF8}" presName="spaceRect" presStyleCnt="0"/>
      <dgm:spPr/>
    </dgm:pt>
    <dgm:pt modelId="{6958228D-652A-4047-8015-8396FED8880F}" type="pres">
      <dgm:prSet presAssocID="{6322E80E-8043-4BB9-9A63-0E0FEA999BF8}" presName="textRect" presStyleLbl="revTx" presStyleIdx="4" presStyleCnt="7">
        <dgm:presLayoutVars>
          <dgm:chMax val="1"/>
          <dgm:chPref val="1"/>
        </dgm:presLayoutVars>
      </dgm:prSet>
      <dgm:spPr/>
    </dgm:pt>
    <dgm:pt modelId="{C4D8E7CC-FEA1-478E-A5B9-791FF97AE4EB}" type="pres">
      <dgm:prSet presAssocID="{99934CF9-F527-40C9-BDEB-185BE338FCEA}" presName="sibTrans" presStyleCnt="0"/>
      <dgm:spPr/>
    </dgm:pt>
    <dgm:pt modelId="{65B1D8DF-6785-4C6A-B547-5C5BD2430074}" type="pres">
      <dgm:prSet presAssocID="{C3CE4532-1FEE-4C01-81E3-C87506667DCF}" presName="compNode" presStyleCnt="0"/>
      <dgm:spPr/>
    </dgm:pt>
    <dgm:pt modelId="{5AA830AE-83B0-4CD3-91D7-A72A65766959}" type="pres">
      <dgm:prSet presAssocID="{C3CE4532-1FEE-4C01-81E3-C87506667DC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rrow Circle"/>
        </a:ext>
      </dgm:extLst>
    </dgm:pt>
    <dgm:pt modelId="{AA9BBEF6-6B21-4D2D-BBEE-E593215DD580}" type="pres">
      <dgm:prSet presAssocID="{C3CE4532-1FEE-4C01-81E3-C87506667DCF}" presName="spaceRect" presStyleCnt="0"/>
      <dgm:spPr/>
    </dgm:pt>
    <dgm:pt modelId="{E01D82E8-9152-4A2F-8A1E-04F801ABA68A}" type="pres">
      <dgm:prSet presAssocID="{C3CE4532-1FEE-4C01-81E3-C87506667DCF}" presName="textRect" presStyleLbl="revTx" presStyleIdx="5" presStyleCnt="7">
        <dgm:presLayoutVars>
          <dgm:chMax val="1"/>
          <dgm:chPref val="1"/>
        </dgm:presLayoutVars>
      </dgm:prSet>
      <dgm:spPr/>
    </dgm:pt>
    <dgm:pt modelId="{7F1D008A-A3C3-4459-A388-262D7D8D5809}" type="pres">
      <dgm:prSet presAssocID="{D55490A0-B135-4162-A8F3-DB94AF499EC2}" presName="sibTrans" presStyleCnt="0"/>
      <dgm:spPr/>
    </dgm:pt>
    <dgm:pt modelId="{68B61449-EE8B-452E-B2D5-49AEA42DDFEF}" type="pres">
      <dgm:prSet presAssocID="{A92E688F-E6F3-41E4-B219-EF2531B93FF9}" presName="compNode" presStyleCnt="0"/>
      <dgm:spPr/>
    </dgm:pt>
    <dgm:pt modelId="{EA64D3F7-A6AA-4808-80EE-883620A3B1B5}" type="pres">
      <dgm:prSet presAssocID="{A92E688F-E6F3-41E4-B219-EF2531B93FF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Upward trend"/>
        </a:ext>
      </dgm:extLst>
    </dgm:pt>
    <dgm:pt modelId="{4B63EE50-D7FF-453B-9129-64AD8BCC4A9E}" type="pres">
      <dgm:prSet presAssocID="{A92E688F-E6F3-41E4-B219-EF2531B93FF9}" presName="spaceRect" presStyleCnt="0"/>
      <dgm:spPr/>
    </dgm:pt>
    <dgm:pt modelId="{60218652-6664-4486-B444-27A741CC8457}" type="pres">
      <dgm:prSet presAssocID="{A92E688F-E6F3-41E4-B219-EF2531B93FF9}" presName="textRect" presStyleLbl="revTx" presStyleIdx="6" presStyleCnt="7">
        <dgm:presLayoutVars>
          <dgm:chMax val="1"/>
          <dgm:chPref val="1"/>
        </dgm:presLayoutVars>
      </dgm:prSet>
      <dgm:spPr/>
    </dgm:pt>
  </dgm:ptLst>
  <dgm:cxnLst>
    <dgm:cxn modelId="{9D800924-9533-409B-B00E-487F9DC3571A}" type="presOf" srcId="{641B88F0-823E-475F-9498-078A36C83C63}" destId="{45AA0D36-E84C-4EE4-8A2D-461078A1D282}" srcOrd="0" destOrd="0" presId="urn:microsoft.com/office/officeart/2018/2/layout/IconLabelList"/>
    <dgm:cxn modelId="{B1FCF425-B182-4FD0-8B8A-158D2DAAF74D}" srcId="{5688171E-3EAD-4664-B5B9-AF12ADE77D74}" destId="{1CAA715D-9934-4D0F-B223-0621AD9EA1F1}" srcOrd="0" destOrd="0" parTransId="{265CA3D6-2B6F-4405-BA13-AADE35C966E6}" sibTransId="{60819B0E-D042-48B7-BF18-1F0E11D1B7A7}"/>
    <dgm:cxn modelId="{77150633-32F3-41D4-BCF7-C4102E2699CC}" type="presOf" srcId="{C3CE4532-1FEE-4C01-81E3-C87506667DCF}" destId="{E01D82E8-9152-4A2F-8A1E-04F801ABA68A}" srcOrd="0" destOrd="0" presId="urn:microsoft.com/office/officeart/2018/2/layout/IconLabelList"/>
    <dgm:cxn modelId="{A8D86233-3FEB-4DCD-9EBB-71EB5C73EF8E}" srcId="{5688171E-3EAD-4664-B5B9-AF12ADE77D74}" destId="{56D353F8-429A-4692-9269-EDA22DB4D75E}" srcOrd="3" destOrd="0" parTransId="{676C0C90-971A-4B7B-A236-A9B7C832C1D9}" sibTransId="{E515519C-A66B-4049-AF4B-F6869705AD4B}"/>
    <dgm:cxn modelId="{319BE553-2758-430E-A589-74ED8F354333}" srcId="{5688171E-3EAD-4664-B5B9-AF12ADE77D74}" destId="{641B88F0-823E-475F-9498-078A36C83C63}" srcOrd="2" destOrd="0" parTransId="{DE95CEED-83EF-44B2-81EF-B42835D090AA}" sibTransId="{426A01D5-F5B0-458A-885E-F6F012480FBB}"/>
    <dgm:cxn modelId="{94227957-0D0D-4482-94DA-8E41923DE281}" srcId="{5688171E-3EAD-4664-B5B9-AF12ADE77D74}" destId="{23476EE0-2875-42E2-B261-88ABCCC527B9}" srcOrd="1" destOrd="0" parTransId="{902D35EF-EEA8-4CE2-ABFC-DB8F256BA3B8}" sibTransId="{71006B4C-B849-4B7E-97C6-B9C62DB95EEB}"/>
    <dgm:cxn modelId="{49AAE689-6B7E-4CC7-AF9D-D8B5A40B1636}" type="presOf" srcId="{5688171E-3EAD-4664-B5B9-AF12ADE77D74}" destId="{2DDF39D9-B6A9-489D-A691-93CCAEBAE3E3}" srcOrd="0" destOrd="0" presId="urn:microsoft.com/office/officeart/2018/2/layout/IconLabelList"/>
    <dgm:cxn modelId="{707E0595-01E6-44B0-A41A-BADE62715374}" type="presOf" srcId="{6322E80E-8043-4BB9-9A63-0E0FEA999BF8}" destId="{6958228D-652A-4047-8015-8396FED8880F}" srcOrd="0" destOrd="0" presId="urn:microsoft.com/office/officeart/2018/2/layout/IconLabelList"/>
    <dgm:cxn modelId="{B0B6E4A6-8ACB-4BB9-88CE-02A217A25565}" type="presOf" srcId="{A92E688F-E6F3-41E4-B219-EF2531B93FF9}" destId="{60218652-6664-4486-B444-27A741CC8457}" srcOrd="0" destOrd="0" presId="urn:microsoft.com/office/officeart/2018/2/layout/IconLabelList"/>
    <dgm:cxn modelId="{8A275FA9-C288-4B1C-9156-AD4F01021E26}" type="presOf" srcId="{56D353F8-429A-4692-9269-EDA22DB4D75E}" destId="{47F6C076-F5E4-4283-898B-D1163A0BA63A}" srcOrd="0" destOrd="0" presId="urn:microsoft.com/office/officeart/2018/2/layout/IconLabelList"/>
    <dgm:cxn modelId="{640153B3-C8B3-491E-BAD3-471D791B7CFC}" srcId="{5688171E-3EAD-4664-B5B9-AF12ADE77D74}" destId="{6322E80E-8043-4BB9-9A63-0E0FEA999BF8}" srcOrd="4" destOrd="0" parTransId="{9B084A43-B454-403A-A6F2-D0132FD15D28}" sibTransId="{99934CF9-F527-40C9-BDEB-185BE338FCEA}"/>
    <dgm:cxn modelId="{3E2245EE-C418-49E8-A27E-193A901B049F}" type="presOf" srcId="{23476EE0-2875-42E2-B261-88ABCCC527B9}" destId="{EC9A0FDE-F27C-466A-8415-4AACE8773727}" srcOrd="0" destOrd="0" presId="urn:microsoft.com/office/officeart/2018/2/layout/IconLabelList"/>
    <dgm:cxn modelId="{A26EC4F5-1855-4EE5-9FDF-0367A2088685}" srcId="{5688171E-3EAD-4664-B5B9-AF12ADE77D74}" destId="{C3CE4532-1FEE-4C01-81E3-C87506667DCF}" srcOrd="5" destOrd="0" parTransId="{2B5D6C81-2357-444B-A7D1-E1C451B21D42}" sibTransId="{D55490A0-B135-4162-A8F3-DB94AF499EC2}"/>
    <dgm:cxn modelId="{E12297FA-8ACF-43BB-B77D-336A491433F1}" srcId="{5688171E-3EAD-4664-B5B9-AF12ADE77D74}" destId="{A92E688F-E6F3-41E4-B219-EF2531B93FF9}" srcOrd="6" destOrd="0" parTransId="{1E61D2DF-ADDC-4F27-B171-EC3487F5C2A8}" sibTransId="{C4DC8F50-9D44-4C7E-AEDE-3257D12B414F}"/>
    <dgm:cxn modelId="{2A9EF9FA-4B71-4254-8922-67C0A3544862}" type="presOf" srcId="{1CAA715D-9934-4D0F-B223-0621AD9EA1F1}" destId="{D5B00010-E013-41B5-B26F-67C31994FB08}" srcOrd="0" destOrd="0" presId="urn:microsoft.com/office/officeart/2018/2/layout/IconLabelList"/>
    <dgm:cxn modelId="{FFD8423B-79B1-4222-9F87-597F26A58A99}" type="presParOf" srcId="{2DDF39D9-B6A9-489D-A691-93CCAEBAE3E3}" destId="{F1A8FB41-6C05-437C-9DA6-C3793695CCF8}" srcOrd="0" destOrd="0" presId="urn:microsoft.com/office/officeart/2018/2/layout/IconLabelList"/>
    <dgm:cxn modelId="{147AD431-7960-4AFD-BB12-EDC5B3BD703D}" type="presParOf" srcId="{F1A8FB41-6C05-437C-9DA6-C3793695CCF8}" destId="{BFDB96F1-7D98-41B6-82CE-95E755610231}" srcOrd="0" destOrd="0" presId="urn:microsoft.com/office/officeart/2018/2/layout/IconLabelList"/>
    <dgm:cxn modelId="{27C52850-B32E-4113-9A62-D72B87C73C5E}" type="presParOf" srcId="{F1A8FB41-6C05-437C-9DA6-C3793695CCF8}" destId="{516C2D29-D67B-491A-B5BC-C5CF799D1D22}" srcOrd="1" destOrd="0" presId="urn:microsoft.com/office/officeart/2018/2/layout/IconLabelList"/>
    <dgm:cxn modelId="{440923CB-B7B5-4326-9187-98339DD8ED1C}" type="presParOf" srcId="{F1A8FB41-6C05-437C-9DA6-C3793695CCF8}" destId="{D5B00010-E013-41B5-B26F-67C31994FB08}" srcOrd="2" destOrd="0" presId="urn:microsoft.com/office/officeart/2018/2/layout/IconLabelList"/>
    <dgm:cxn modelId="{356D130B-135C-41AB-B923-4702D075D640}" type="presParOf" srcId="{2DDF39D9-B6A9-489D-A691-93CCAEBAE3E3}" destId="{27832A1E-A3BD-4B9E-8D0C-563D6549444B}" srcOrd="1" destOrd="0" presId="urn:microsoft.com/office/officeart/2018/2/layout/IconLabelList"/>
    <dgm:cxn modelId="{B3F1F84C-7489-46FA-964A-500B0CAC6002}" type="presParOf" srcId="{2DDF39D9-B6A9-489D-A691-93CCAEBAE3E3}" destId="{476D6DB1-4C41-4C3E-8D16-328034FBAAA7}" srcOrd="2" destOrd="0" presId="urn:microsoft.com/office/officeart/2018/2/layout/IconLabelList"/>
    <dgm:cxn modelId="{1F171D83-B662-43BF-9D2F-39180BA0874C}" type="presParOf" srcId="{476D6DB1-4C41-4C3E-8D16-328034FBAAA7}" destId="{96BFB5B6-9840-4E36-B800-89F67B46C654}" srcOrd="0" destOrd="0" presId="urn:microsoft.com/office/officeart/2018/2/layout/IconLabelList"/>
    <dgm:cxn modelId="{172B630A-F5EC-48B2-AA11-F11B330B1D31}" type="presParOf" srcId="{476D6DB1-4C41-4C3E-8D16-328034FBAAA7}" destId="{529A48B5-87C6-4F21-A175-0E2CEF0F459F}" srcOrd="1" destOrd="0" presId="urn:microsoft.com/office/officeart/2018/2/layout/IconLabelList"/>
    <dgm:cxn modelId="{F712A588-4026-4471-AEDE-CEFFCAAD3C43}" type="presParOf" srcId="{476D6DB1-4C41-4C3E-8D16-328034FBAAA7}" destId="{EC9A0FDE-F27C-466A-8415-4AACE8773727}" srcOrd="2" destOrd="0" presId="urn:microsoft.com/office/officeart/2018/2/layout/IconLabelList"/>
    <dgm:cxn modelId="{28DB21BC-9CAE-4E59-87C8-DA5C59BCAE91}" type="presParOf" srcId="{2DDF39D9-B6A9-489D-A691-93CCAEBAE3E3}" destId="{BDE18857-0AC7-4724-BFA8-27BF36411287}" srcOrd="3" destOrd="0" presId="urn:microsoft.com/office/officeart/2018/2/layout/IconLabelList"/>
    <dgm:cxn modelId="{EC019A12-5C99-467C-B540-667965470BA8}" type="presParOf" srcId="{2DDF39D9-B6A9-489D-A691-93CCAEBAE3E3}" destId="{53A65D00-7F0F-4A32-816A-F583DFC6F1E3}" srcOrd="4" destOrd="0" presId="urn:microsoft.com/office/officeart/2018/2/layout/IconLabelList"/>
    <dgm:cxn modelId="{AACE91A1-7A6B-4A31-843A-6F88E8B590AD}" type="presParOf" srcId="{53A65D00-7F0F-4A32-816A-F583DFC6F1E3}" destId="{D09A9627-2621-4309-8AB9-4D2194C4E8C5}" srcOrd="0" destOrd="0" presId="urn:microsoft.com/office/officeart/2018/2/layout/IconLabelList"/>
    <dgm:cxn modelId="{7F2BB06C-7DE6-4BFA-921B-2476F2139468}" type="presParOf" srcId="{53A65D00-7F0F-4A32-816A-F583DFC6F1E3}" destId="{3AE1CEF3-D9CF-4882-83DD-8C993906472A}" srcOrd="1" destOrd="0" presId="urn:microsoft.com/office/officeart/2018/2/layout/IconLabelList"/>
    <dgm:cxn modelId="{C6F952FD-4AA7-420E-8408-DFAC9A795320}" type="presParOf" srcId="{53A65D00-7F0F-4A32-816A-F583DFC6F1E3}" destId="{45AA0D36-E84C-4EE4-8A2D-461078A1D282}" srcOrd="2" destOrd="0" presId="urn:microsoft.com/office/officeart/2018/2/layout/IconLabelList"/>
    <dgm:cxn modelId="{063331E2-2D1E-4033-97CA-D53ADAE910D6}" type="presParOf" srcId="{2DDF39D9-B6A9-489D-A691-93CCAEBAE3E3}" destId="{A94180BB-A4E0-4898-B3D1-EEBDAE6F1326}" srcOrd="5" destOrd="0" presId="urn:microsoft.com/office/officeart/2018/2/layout/IconLabelList"/>
    <dgm:cxn modelId="{E69D1648-2DBB-4A20-8ADB-9A3B355FD713}" type="presParOf" srcId="{2DDF39D9-B6A9-489D-A691-93CCAEBAE3E3}" destId="{E2121EFF-65E8-41EC-9FBF-314E387267A0}" srcOrd="6" destOrd="0" presId="urn:microsoft.com/office/officeart/2018/2/layout/IconLabelList"/>
    <dgm:cxn modelId="{39FC761A-BC7E-4259-BC22-7298F7495354}" type="presParOf" srcId="{E2121EFF-65E8-41EC-9FBF-314E387267A0}" destId="{45EACEE3-2340-4910-B29B-1816A64D3DFD}" srcOrd="0" destOrd="0" presId="urn:microsoft.com/office/officeart/2018/2/layout/IconLabelList"/>
    <dgm:cxn modelId="{103676B9-016A-4425-898B-7893312A6012}" type="presParOf" srcId="{E2121EFF-65E8-41EC-9FBF-314E387267A0}" destId="{41812176-A865-4023-A22F-528F3A673067}" srcOrd="1" destOrd="0" presId="urn:microsoft.com/office/officeart/2018/2/layout/IconLabelList"/>
    <dgm:cxn modelId="{745C179B-E982-4072-B90D-21E630B719E2}" type="presParOf" srcId="{E2121EFF-65E8-41EC-9FBF-314E387267A0}" destId="{47F6C076-F5E4-4283-898B-D1163A0BA63A}" srcOrd="2" destOrd="0" presId="urn:microsoft.com/office/officeart/2018/2/layout/IconLabelList"/>
    <dgm:cxn modelId="{534D65E7-5546-46B4-A89A-DCD2876D4AAD}" type="presParOf" srcId="{2DDF39D9-B6A9-489D-A691-93CCAEBAE3E3}" destId="{264677AD-05F9-46FE-AB84-AC0B06D10C3F}" srcOrd="7" destOrd="0" presId="urn:microsoft.com/office/officeart/2018/2/layout/IconLabelList"/>
    <dgm:cxn modelId="{D8B035FC-2B92-433F-8702-8FD270E4DDFB}" type="presParOf" srcId="{2DDF39D9-B6A9-489D-A691-93CCAEBAE3E3}" destId="{FBE87A5D-1DF3-4D7E-8ACA-982A1FF94F8C}" srcOrd="8" destOrd="0" presId="urn:microsoft.com/office/officeart/2018/2/layout/IconLabelList"/>
    <dgm:cxn modelId="{640D79AB-EA96-4411-A627-B3206D298698}" type="presParOf" srcId="{FBE87A5D-1DF3-4D7E-8ACA-982A1FF94F8C}" destId="{67E8823A-67DA-42CB-8AB6-EB824429538A}" srcOrd="0" destOrd="0" presId="urn:microsoft.com/office/officeart/2018/2/layout/IconLabelList"/>
    <dgm:cxn modelId="{C93E2539-CD59-4CFD-A488-382BDFC3C2C1}" type="presParOf" srcId="{FBE87A5D-1DF3-4D7E-8ACA-982A1FF94F8C}" destId="{D99543FF-89BC-42AD-8FFE-E503A211817A}" srcOrd="1" destOrd="0" presId="urn:microsoft.com/office/officeart/2018/2/layout/IconLabelList"/>
    <dgm:cxn modelId="{B23FED3E-2F53-4E6F-92DE-87204E6BEEB2}" type="presParOf" srcId="{FBE87A5D-1DF3-4D7E-8ACA-982A1FF94F8C}" destId="{6958228D-652A-4047-8015-8396FED8880F}" srcOrd="2" destOrd="0" presId="urn:microsoft.com/office/officeart/2018/2/layout/IconLabelList"/>
    <dgm:cxn modelId="{D4E0061F-A4ED-47FC-A0E0-0E94D87E76CD}" type="presParOf" srcId="{2DDF39D9-B6A9-489D-A691-93CCAEBAE3E3}" destId="{C4D8E7CC-FEA1-478E-A5B9-791FF97AE4EB}" srcOrd="9" destOrd="0" presId="urn:microsoft.com/office/officeart/2018/2/layout/IconLabelList"/>
    <dgm:cxn modelId="{9B543231-766C-4F68-BB95-EB75900D2B89}" type="presParOf" srcId="{2DDF39D9-B6A9-489D-A691-93CCAEBAE3E3}" destId="{65B1D8DF-6785-4C6A-B547-5C5BD2430074}" srcOrd="10" destOrd="0" presId="urn:microsoft.com/office/officeart/2018/2/layout/IconLabelList"/>
    <dgm:cxn modelId="{3EB41140-2350-4016-9A71-D54DA52EB841}" type="presParOf" srcId="{65B1D8DF-6785-4C6A-B547-5C5BD2430074}" destId="{5AA830AE-83B0-4CD3-91D7-A72A65766959}" srcOrd="0" destOrd="0" presId="urn:microsoft.com/office/officeart/2018/2/layout/IconLabelList"/>
    <dgm:cxn modelId="{0D780D00-0070-4A9B-91B0-E671A820328C}" type="presParOf" srcId="{65B1D8DF-6785-4C6A-B547-5C5BD2430074}" destId="{AA9BBEF6-6B21-4D2D-BBEE-E593215DD580}" srcOrd="1" destOrd="0" presId="urn:microsoft.com/office/officeart/2018/2/layout/IconLabelList"/>
    <dgm:cxn modelId="{F2E3E6AD-D676-45A1-BC23-C92090AB895D}" type="presParOf" srcId="{65B1D8DF-6785-4C6A-B547-5C5BD2430074}" destId="{E01D82E8-9152-4A2F-8A1E-04F801ABA68A}" srcOrd="2" destOrd="0" presId="urn:microsoft.com/office/officeart/2018/2/layout/IconLabelList"/>
    <dgm:cxn modelId="{A21C3F14-CD50-4C1C-9437-7B93F3E19C8D}" type="presParOf" srcId="{2DDF39D9-B6A9-489D-A691-93CCAEBAE3E3}" destId="{7F1D008A-A3C3-4459-A388-262D7D8D5809}" srcOrd="11" destOrd="0" presId="urn:microsoft.com/office/officeart/2018/2/layout/IconLabelList"/>
    <dgm:cxn modelId="{AEE35A57-F57B-4F2C-90A2-CAC8FFD41552}" type="presParOf" srcId="{2DDF39D9-B6A9-489D-A691-93CCAEBAE3E3}" destId="{68B61449-EE8B-452E-B2D5-49AEA42DDFEF}" srcOrd="12" destOrd="0" presId="urn:microsoft.com/office/officeart/2018/2/layout/IconLabelList"/>
    <dgm:cxn modelId="{B1233D52-B5B8-4A08-A3F0-CBE81E40C1EE}" type="presParOf" srcId="{68B61449-EE8B-452E-B2D5-49AEA42DDFEF}" destId="{EA64D3F7-A6AA-4808-80EE-883620A3B1B5}" srcOrd="0" destOrd="0" presId="urn:microsoft.com/office/officeart/2018/2/layout/IconLabelList"/>
    <dgm:cxn modelId="{D73B6576-BF4C-4A97-868E-B2D16AD0D404}" type="presParOf" srcId="{68B61449-EE8B-452E-B2D5-49AEA42DDFEF}" destId="{4B63EE50-D7FF-453B-9129-64AD8BCC4A9E}" srcOrd="1" destOrd="0" presId="urn:microsoft.com/office/officeart/2018/2/layout/IconLabelList"/>
    <dgm:cxn modelId="{29BEDCE1-2696-4DC4-A2CF-F8D840A7201C}" type="presParOf" srcId="{68B61449-EE8B-452E-B2D5-49AEA42DDFEF}" destId="{60218652-6664-4486-B444-27A741CC845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16EA03-B22A-4FAA-B3A2-6D1E1EFF40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A47779-3110-48E6-AC45-11A570D07446}">
      <dgm:prSet/>
      <dgm:spPr/>
      <dgm:t>
        <a:bodyPr/>
        <a:lstStyle/>
        <a:p>
          <a:pPr>
            <a:lnSpc>
              <a:spcPct val="100000"/>
            </a:lnSpc>
          </a:pPr>
          <a:r>
            <a:rPr lang="en-US" b="0" i="0"/>
            <a:t>Research Design Overview</a:t>
          </a:r>
          <a:endParaRPr lang="en-US"/>
        </a:p>
      </dgm:t>
    </dgm:pt>
    <dgm:pt modelId="{8E236CBA-AA42-49FF-A042-8867E6DF615D}" type="parTrans" cxnId="{AF4714FD-79C2-4A6B-9B20-6D4BBBABFBE9}">
      <dgm:prSet/>
      <dgm:spPr/>
      <dgm:t>
        <a:bodyPr/>
        <a:lstStyle/>
        <a:p>
          <a:endParaRPr lang="en-US"/>
        </a:p>
      </dgm:t>
    </dgm:pt>
    <dgm:pt modelId="{226C5A5E-CEF5-4A00-AF9F-F2532D181BD1}" type="sibTrans" cxnId="{AF4714FD-79C2-4A6B-9B20-6D4BBBABFBE9}">
      <dgm:prSet/>
      <dgm:spPr/>
      <dgm:t>
        <a:bodyPr/>
        <a:lstStyle/>
        <a:p>
          <a:endParaRPr lang="en-US"/>
        </a:p>
      </dgm:t>
    </dgm:pt>
    <dgm:pt modelId="{ACBDF157-7B95-4153-B1F1-337FB6EA8901}">
      <dgm:prSet/>
      <dgm:spPr/>
      <dgm:t>
        <a:bodyPr/>
        <a:lstStyle/>
        <a:p>
          <a:pPr>
            <a:lnSpc>
              <a:spcPct val="100000"/>
            </a:lnSpc>
          </a:pPr>
          <a:r>
            <a:rPr lang="en-US" b="0" i="0"/>
            <a:t>Meta-Analysis Approach</a:t>
          </a:r>
          <a:endParaRPr lang="en-US"/>
        </a:p>
      </dgm:t>
    </dgm:pt>
    <dgm:pt modelId="{8528946E-18AB-49E6-A626-2E89464A3DF8}" type="parTrans" cxnId="{18906791-0DC3-445A-A1AD-F7E653C08C79}">
      <dgm:prSet/>
      <dgm:spPr/>
      <dgm:t>
        <a:bodyPr/>
        <a:lstStyle/>
        <a:p>
          <a:endParaRPr lang="en-US"/>
        </a:p>
      </dgm:t>
    </dgm:pt>
    <dgm:pt modelId="{284E4778-6850-4ACA-8D3A-DCEECCD047DB}" type="sibTrans" cxnId="{18906791-0DC3-445A-A1AD-F7E653C08C79}">
      <dgm:prSet/>
      <dgm:spPr/>
      <dgm:t>
        <a:bodyPr/>
        <a:lstStyle/>
        <a:p>
          <a:endParaRPr lang="en-US"/>
        </a:p>
      </dgm:t>
    </dgm:pt>
    <dgm:pt modelId="{5F37F165-8D86-4BDF-BF2F-776816E873CA}">
      <dgm:prSet/>
      <dgm:spPr/>
      <dgm:t>
        <a:bodyPr/>
        <a:lstStyle/>
        <a:p>
          <a:pPr>
            <a:lnSpc>
              <a:spcPct val="100000"/>
            </a:lnSpc>
          </a:pPr>
          <a:r>
            <a:rPr lang="en-US" b="0" i="0"/>
            <a:t>Study Selection Criteria</a:t>
          </a:r>
          <a:endParaRPr lang="en-US"/>
        </a:p>
      </dgm:t>
    </dgm:pt>
    <dgm:pt modelId="{968F7B93-097B-4618-A8C6-657F33195C6D}" type="parTrans" cxnId="{37CADDDB-9952-47D0-909B-4D114D0C67F5}">
      <dgm:prSet/>
      <dgm:spPr/>
      <dgm:t>
        <a:bodyPr/>
        <a:lstStyle/>
        <a:p>
          <a:endParaRPr lang="en-US"/>
        </a:p>
      </dgm:t>
    </dgm:pt>
    <dgm:pt modelId="{EB2C241B-8801-4C65-B4DC-2DB932CA7866}" type="sibTrans" cxnId="{37CADDDB-9952-47D0-909B-4D114D0C67F5}">
      <dgm:prSet/>
      <dgm:spPr/>
      <dgm:t>
        <a:bodyPr/>
        <a:lstStyle/>
        <a:p>
          <a:endParaRPr lang="en-US"/>
        </a:p>
      </dgm:t>
    </dgm:pt>
    <dgm:pt modelId="{81BBCC1B-5FDE-4654-8175-A0F0E459A055}">
      <dgm:prSet/>
      <dgm:spPr/>
      <dgm:t>
        <a:bodyPr/>
        <a:lstStyle/>
        <a:p>
          <a:pPr>
            <a:lnSpc>
              <a:spcPct val="100000"/>
            </a:lnSpc>
          </a:pPr>
          <a:r>
            <a:rPr lang="en-US" b="0" i="0"/>
            <a:t>Data Extraction</a:t>
          </a:r>
          <a:endParaRPr lang="en-US"/>
        </a:p>
      </dgm:t>
    </dgm:pt>
    <dgm:pt modelId="{13AC03E3-E280-4996-B940-2943CF8CE638}" type="parTrans" cxnId="{D7813C3E-E59E-4B02-9224-91D6B34E6C57}">
      <dgm:prSet/>
      <dgm:spPr/>
      <dgm:t>
        <a:bodyPr/>
        <a:lstStyle/>
        <a:p>
          <a:endParaRPr lang="en-US"/>
        </a:p>
      </dgm:t>
    </dgm:pt>
    <dgm:pt modelId="{A49810C3-3223-4813-9153-5665E746D834}" type="sibTrans" cxnId="{D7813C3E-E59E-4B02-9224-91D6B34E6C57}">
      <dgm:prSet/>
      <dgm:spPr/>
      <dgm:t>
        <a:bodyPr/>
        <a:lstStyle/>
        <a:p>
          <a:endParaRPr lang="en-US"/>
        </a:p>
      </dgm:t>
    </dgm:pt>
    <dgm:pt modelId="{22D7CB18-216E-4A58-958B-8ACBE7C48CD6}">
      <dgm:prSet/>
      <dgm:spPr/>
      <dgm:t>
        <a:bodyPr/>
        <a:lstStyle/>
        <a:p>
          <a:pPr>
            <a:lnSpc>
              <a:spcPct val="100000"/>
            </a:lnSpc>
          </a:pPr>
          <a:r>
            <a:rPr lang="en-US" b="0" i="0"/>
            <a:t>Analytical Techniques</a:t>
          </a:r>
          <a:endParaRPr lang="en-US"/>
        </a:p>
      </dgm:t>
    </dgm:pt>
    <dgm:pt modelId="{765E1F4F-AEF8-4DA5-B78E-A5F8710B1A59}" type="parTrans" cxnId="{2E81962C-FB17-4B27-A2C9-4C6CC2F510E9}">
      <dgm:prSet/>
      <dgm:spPr/>
      <dgm:t>
        <a:bodyPr/>
        <a:lstStyle/>
        <a:p>
          <a:endParaRPr lang="en-US"/>
        </a:p>
      </dgm:t>
    </dgm:pt>
    <dgm:pt modelId="{E9D171FB-75F9-4DB4-BAB3-D34956F40297}" type="sibTrans" cxnId="{2E81962C-FB17-4B27-A2C9-4C6CC2F510E9}">
      <dgm:prSet/>
      <dgm:spPr/>
      <dgm:t>
        <a:bodyPr/>
        <a:lstStyle/>
        <a:p>
          <a:endParaRPr lang="en-US"/>
        </a:p>
      </dgm:t>
    </dgm:pt>
    <dgm:pt modelId="{D3EA002F-13E1-43F5-9EEC-D464343959DD}">
      <dgm:prSet/>
      <dgm:spPr/>
      <dgm:t>
        <a:bodyPr/>
        <a:lstStyle/>
        <a:p>
          <a:pPr>
            <a:lnSpc>
              <a:spcPct val="100000"/>
            </a:lnSpc>
          </a:pPr>
          <a:r>
            <a:rPr lang="en-US"/>
            <a:t>F</a:t>
          </a:r>
          <a:r>
            <a:rPr lang="en-US" b="0" i="0"/>
            <a:t>indings Interpretation</a:t>
          </a:r>
          <a:endParaRPr lang="en-US"/>
        </a:p>
      </dgm:t>
    </dgm:pt>
    <dgm:pt modelId="{36DC734B-F76B-4F9A-86EA-3935757E739A}" type="parTrans" cxnId="{CBAF61D2-1C43-4CFF-A37E-2673DC16C943}">
      <dgm:prSet/>
      <dgm:spPr/>
      <dgm:t>
        <a:bodyPr/>
        <a:lstStyle/>
        <a:p>
          <a:endParaRPr lang="en-US"/>
        </a:p>
      </dgm:t>
    </dgm:pt>
    <dgm:pt modelId="{8A54D348-E5AB-40F2-914F-7BEA9500AAEA}" type="sibTrans" cxnId="{CBAF61D2-1C43-4CFF-A37E-2673DC16C943}">
      <dgm:prSet/>
      <dgm:spPr/>
      <dgm:t>
        <a:bodyPr/>
        <a:lstStyle/>
        <a:p>
          <a:endParaRPr lang="en-US"/>
        </a:p>
      </dgm:t>
    </dgm:pt>
    <dgm:pt modelId="{9DF261C1-E35F-42FF-A476-B4748E95E71C}">
      <dgm:prSet/>
      <dgm:spPr/>
      <dgm:t>
        <a:bodyPr/>
        <a:lstStyle/>
        <a:p>
          <a:pPr>
            <a:lnSpc>
              <a:spcPct val="100000"/>
            </a:lnSpc>
          </a:pPr>
          <a:r>
            <a:rPr lang="en-US" b="0" i="0"/>
            <a:t>Ethical Considerations</a:t>
          </a:r>
          <a:endParaRPr lang="en-US"/>
        </a:p>
      </dgm:t>
    </dgm:pt>
    <dgm:pt modelId="{A10FB59B-732D-41D3-80DD-AFADA45D74F7}" type="parTrans" cxnId="{90A8C335-7C5E-4154-95C3-F1CCEB13DA34}">
      <dgm:prSet/>
      <dgm:spPr/>
      <dgm:t>
        <a:bodyPr/>
        <a:lstStyle/>
        <a:p>
          <a:endParaRPr lang="en-US"/>
        </a:p>
      </dgm:t>
    </dgm:pt>
    <dgm:pt modelId="{6C575EFC-A3B5-4CFB-9898-35ADD9961277}" type="sibTrans" cxnId="{90A8C335-7C5E-4154-95C3-F1CCEB13DA34}">
      <dgm:prSet/>
      <dgm:spPr/>
      <dgm:t>
        <a:bodyPr/>
        <a:lstStyle/>
        <a:p>
          <a:endParaRPr lang="en-US"/>
        </a:p>
      </dgm:t>
    </dgm:pt>
    <dgm:pt modelId="{46A348AF-383F-4C71-B368-6C891437DFF6}">
      <dgm:prSet/>
      <dgm:spPr/>
      <dgm:t>
        <a:bodyPr/>
        <a:lstStyle/>
        <a:p>
          <a:pPr>
            <a:lnSpc>
              <a:spcPct val="100000"/>
            </a:lnSpc>
          </a:pPr>
          <a:r>
            <a:rPr lang="en-US" b="0" i="0"/>
            <a:t>Limitations</a:t>
          </a:r>
          <a:endParaRPr lang="en-US"/>
        </a:p>
      </dgm:t>
    </dgm:pt>
    <dgm:pt modelId="{5F1456E9-7633-45B9-8ECB-FD1A92A2EBD8}" type="parTrans" cxnId="{88906DA0-C50D-4D43-AE50-BE5FAD5FDF0E}">
      <dgm:prSet/>
      <dgm:spPr/>
      <dgm:t>
        <a:bodyPr/>
        <a:lstStyle/>
        <a:p>
          <a:endParaRPr lang="en-US"/>
        </a:p>
      </dgm:t>
    </dgm:pt>
    <dgm:pt modelId="{B7BC57A3-EE66-47DD-B441-50597C77B6B5}" type="sibTrans" cxnId="{88906DA0-C50D-4D43-AE50-BE5FAD5FDF0E}">
      <dgm:prSet/>
      <dgm:spPr/>
      <dgm:t>
        <a:bodyPr/>
        <a:lstStyle/>
        <a:p>
          <a:endParaRPr lang="en-US"/>
        </a:p>
      </dgm:t>
    </dgm:pt>
    <dgm:pt modelId="{B3402212-3687-4021-9D3D-3013F2AEBEFA}" type="pres">
      <dgm:prSet presAssocID="{1616EA03-B22A-4FAA-B3A2-6D1E1EFF402A}" presName="root" presStyleCnt="0">
        <dgm:presLayoutVars>
          <dgm:dir/>
          <dgm:resizeHandles val="exact"/>
        </dgm:presLayoutVars>
      </dgm:prSet>
      <dgm:spPr/>
    </dgm:pt>
    <dgm:pt modelId="{9857DC43-B685-42D9-8C76-D19F2180DD15}" type="pres">
      <dgm:prSet presAssocID="{09A47779-3110-48E6-AC45-11A570D07446}" presName="compNode" presStyleCnt="0"/>
      <dgm:spPr/>
    </dgm:pt>
    <dgm:pt modelId="{682AA5F0-2EB2-48EB-B5FF-46945896BC63}" type="pres">
      <dgm:prSet presAssocID="{09A47779-3110-48E6-AC45-11A570D07446}" presName="bgRect" presStyleLbl="bgShp" presStyleIdx="0" presStyleCnt="8"/>
      <dgm:spPr/>
    </dgm:pt>
    <dgm:pt modelId="{9259A592-CF5B-4765-9272-0F05BAF48118}" type="pres">
      <dgm:prSet presAssocID="{09A47779-3110-48E6-AC45-11A570D0744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sign"/>
        </a:ext>
      </dgm:extLst>
    </dgm:pt>
    <dgm:pt modelId="{BD01C55F-D3F9-40FE-AABE-77EB404C3E21}" type="pres">
      <dgm:prSet presAssocID="{09A47779-3110-48E6-AC45-11A570D07446}" presName="spaceRect" presStyleCnt="0"/>
      <dgm:spPr/>
    </dgm:pt>
    <dgm:pt modelId="{F3C1EBFD-4121-432F-ABD5-62F4B77ABDD1}" type="pres">
      <dgm:prSet presAssocID="{09A47779-3110-48E6-AC45-11A570D07446}" presName="parTx" presStyleLbl="revTx" presStyleIdx="0" presStyleCnt="8">
        <dgm:presLayoutVars>
          <dgm:chMax val="0"/>
          <dgm:chPref val="0"/>
        </dgm:presLayoutVars>
      </dgm:prSet>
      <dgm:spPr/>
    </dgm:pt>
    <dgm:pt modelId="{FD77998B-8C02-4142-BEE1-6E88D23CD18D}" type="pres">
      <dgm:prSet presAssocID="{226C5A5E-CEF5-4A00-AF9F-F2532D181BD1}" presName="sibTrans" presStyleCnt="0"/>
      <dgm:spPr/>
    </dgm:pt>
    <dgm:pt modelId="{0DA5FD92-9A6D-43E0-88F2-1CEBFCDB1321}" type="pres">
      <dgm:prSet presAssocID="{ACBDF157-7B95-4153-B1F1-337FB6EA8901}" presName="compNode" presStyleCnt="0"/>
      <dgm:spPr/>
    </dgm:pt>
    <dgm:pt modelId="{1E5AE214-5C6A-41E1-A12C-332D3ACCFF87}" type="pres">
      <dgm:prSet presAssocID="{ACBDF157-7B95-4153-B1F1-337FB6EA8901}" presName="bgRect" presStyleLbl="bgShp" presStyleIdx="1" presStyleCnt="8"/>
      <dgm:spPr/>
    </dgm:pt>
    <dgm:pt modelId="{7AB9AE49-4037-4A61-8021-E72A577CA3BD}" type="pres">
      <dgm:prSet presAssocID="{ACBDF157-7B95-4153-B1F1-337FB6EA890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st Plan"/>
        </a:ext>
      </dgm:extLst>
    </dgm:pt>
    <dgm:pt modelId="{2E34638C-F537-4126-8709-F31C5D27AC48}" type="pres">
      <dgm:prSet presAssocID="{ACBDF157-7B95-4153-B1F1-337FB6EA8901}" presName="spaceRect" presStyleCnt="0"/>
      <dgm:spPr/>
    </dgm:pt>
    <dgm:pt modelId="{92D818D9-1738-4409-B94D-BFB877CC5A85}" type="pres">
      <dgm:prSet presAssocID="{ACBDF157-7B95-4153-B1F1-337FB6EA8901}" presName="parTx" presStyleLbl="revTx" presStyleIdx="1" presStyleCnt="8">
        <dgm:presLayoutVars>
          <dgm:chMax val="0"/>
          <dgm:chPref val="0"/>
        </dgm:presLayoutVars>
      </dgm:prSet>
      <dgm:spPr/>
    </dgm:pt>
    <dgm:pt modelId="{0DEE2E33-8853-432C-84C8-DAB581A3E555}" type="pres">
      <dgm:prSet presAssocID="{284E4778-6850-4ACA-8D3A-DCEECCD047DB}" presName="sibTrans" presStyleCnt="0"/>
      <dgm:spPr/>
    </dgm:pt>
    <dgm:pt modelId="{9578C0AB-908D-4EB9-A873-82A4F04DF06A}" type="pres">
      <dgm:prSet presAssocID="{5F37F165-8D86-4BDF-BF2F-776816E873CA}" presName="compNode" presStyleCnt="0"/>
      <dgm:spPr/>
    </dgm:pt>
    <dgm:pt modelId="{1F6200D5-F7B2-4567-8875-ED62CDA6DC84}" type="pres">
      <dgm:prSet presAssocID="{5F37F165-8D86-4BDF-BF2F-776816E873CA}" presName="bgRect" presStyleLbl="bgShp" presStyleIdx="2" presStyleCnt="8"/>
      <dgm:spPr/>
    </dgm:pt>
    <dgm:pt modelId="{7A0737CA-7E65-4FB9-B682-350FE05B6AD4}" type="pres">
      <dgm:prSet presAssocID="{5F37F165-8D86-4BDF-BF2F-776816E873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tionary Remove"/>
        </a:ext>
      </dgm:extLst>
    </dgm:pt>
    <dgm:pt modelId="{58791119-CAA9-4FF8-AAB3-A1F295BBE449}" type="pres">
      <dgm:prSet presAssocID="{5F37F165-8D86-4BDF-BF2F-776816E873CA}" presName="spaceRect" presStyleCnt="0"/>
      <dgm:spPr/>
    </dgm:pt>
    <dgm:pt modelId="{BC9F40C5-B554-44F1-8BBB-EA68700F49F8}" type="pres">
      <dgm:prSet presAssocID="{5F37F165-8D86-4BDF-BF2F-776816E873CA}" presName="parTx" presStyleLbl="revTx" presStyleIdx="2" presStyleCnt="8">
        <dgm:presLayoutVars>
          <dgm:chMax val="0"/>
          <dgm:chPref val="0"/>
        </dgm:presLayoutVars>
      </dgm:prSet>
      <dgm:spPr/>
    </dgm:pt>
    <dgm:pt modelId="{394FF40F-65A9-4314-9B89-32BC277931F9}" type="pres">
      <dgm:prSet presAssocID="{EB2C241B-8801-4C65-B4DC-2DB932CA7866}" presName="sibTrans" presStyleCnt="0"/>
      <dgm:spPr/>
    </dgm:pt>
    <dgm:pt modelId="{4D8A00C0-E1D3-400C-AF21-7C19DDE8733D}" type="pres">
      <dgm:prSet presAssocID="{81BBCC1B-5FDE-4654-8175-A0F0E459A055}" presName="compNode" presStyleCnt="0"/>
      <dgm:spPr/>
    </dgm:pt>
    <dgm:pt modelId="{1095BD87-7E92-41B4-88D6-A9A1F18166F7}" type="pres">
      <dgm:prSet presAssocID="{81BBCC1B-5FDE-4654-8175-A0F0E459A055}" presName="bgRect" presStyleLbl="bgShp" presStyleIdx="3" presStyleCnt="8"/>
      <dgm:spPr/>
    </dgm:pt>
    <dgm:pt modelId="{5B42D9F1-C979-4A4C-AB5A-21BEB3CD14B0}" type="pres">
      <dgm:prSet presAssocID="{81BBCC1B-5FDE-4654-8175-A0F0E459A05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
        </a:ext>
      </dgm:extLst>
    </dgm:pt>
    <dgm:pt modelId="{831121C3-2ECD-42AA-A355-CD89F8F2B61C}" type="pres">
      <dgm:prSet presAssocID="{81BBCC1B-5FDE-4654-8175-A0F0E459A055}" presName="spaceRect" presStyleCnt="0"/>
      <dgm:spPr/>
    </dgm:pt>
    <dgm:pt modelId="{1DDD5907-BE5D-4B7F-9410-EE6589D62C4E}" type="pres">
      <dgm:prSet presAssocID="{81BBCC1B-5FDE-4654-8175-A0F0E459A055}" presName="parTx" presStyleLbl="revTx" presStyleIdx="3" presStyleCnt="8">
        <dgm:presLayoutVars>
          <dgm:chMax val="0"/>
          <dgm:chPref val="0"/>
        </dgm:presLayoutVars>
      </dgm:prSet>
      <dgm:spPr/>
    </dgm:pt>
    <dgm:pt modelId="{01208AFA-64B6-483C-A2B9-2E5F96119399}" type="pres">
      <dgm:prSet presAssocID="{A49810C3-3223-4813-9153-5665E746D834}" presName="sibTrans" presStyleCnt="0"/>
      <dgm:spPr/>
    </dgm:pt>
    <dgm:pt modelId="{18474619-C74D-4A00-9EA6-0A6F1319F2FE}" type="pres">
      <dgm:prSet presAssocID="{22D7CB18-216E-4A58-958B-8ACBE7C48CD6}" presName="compNode" presStyleCnt="0"/>
      <dgm:spPr/>
    </dgm:pt>
    <dgm:pt modelId="{5E4AE907-BC72-499D-A350-FFC67CF66DDE}" type="pres">
      <dgm:prSet presAssocID="{22D7CB18-216E-4A58-958B-8ACBE7C48CD6}" presName="bgRect" presStyleLbl="bgShp" presStyleIdx="4" presStyleCnt="8"/>
      <dgm:spPr/>
    </dgm:pt>
    <dgm:pt modelId="{EFE3436C-4993-4200-A9A1-4B4D72814460}" type="pres">
      <dgm:prSet presAssocID="{22D7CB18-216E-4A58-958B-8ACBE7C48CD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gerprint"/>
        </a:ext>
      </dgm:extLst>
    </dgm:pt>
    <dgm:pt modelId="{C3C3849E-B923-4A1A-A1AA-747FA817CA95}" type="pres">
      <dgm:prSet presAssocID="{22D7CB18-216E-4A58-958B-8ACBE7C48CD6}" presName="spaceRect" presStyleCnt="0"/>
      <dgm:spPr/>
    </dgm:pt>
    <dgm:pt modelId="{76E04534-358F-4DFC-AF1B-785DEBF5B804}" type="pres">
      <dgm:prSet presAssocID="{22D7CB18-216E-4A58-958B-8ACBE7C48CD6}" presName="parTx" presStyleLbl="revTx" presStyleIdx="4" presStyleCnt="8">
        <dgm:presLayoutVars>
          <dgm:chMax val="0"/>
          <dgm:chPref val="0"/>
        </dgm:presLayoutVars>
      </dgm:prSet>
      <dgm:spPr/>
    </dgm:pt>
    <dgm:pt modelId="{9496DEF5-C0EC-4206-AE45-2CFF9DD58EFA}" type="pres">
      <dgm:prSet presAssocID="{E9D171FB-75F9-4DB4-BAB3-D34956F40297}" presName="sibTrans" presStyleCnt="0"/>
      <dgm:spPr/>
    </dgm:pt>
    <dgm:pt modelId="{7ECA71B0-EE95-43CE-BBF5-8AC5587F75B5}" type="pres">
      <dgm:prSet presAssocID="{D3EA002F-13E1-43F5-9EEC-D464343959DD}" presName="compNode" presStyleCnt="0"/>
      <dgm:spPr/>
    </dgm:pt>
    <dgm:pt modelId="{687F668D-F74C-4545-86E6-F072BEE44CCC}" type="pres">
      <dgm:prSet presAssocID="{D3EA002F-13E1-43F5-9EEC-D464343959DD}" presName="bgRect" presStyleLbl="bgShp" presStyleIdx="5" presStyleCnt="8"/>
      <dgm:spPr/>
    </dgm:pt>
    <dgm:pt modelId="{0F25D503-27B0-4BDC-B3F6-A1DEC8BA1CF2}" type="pres">
      <dgm:prSet presAssocID="{D3EA002F-13E1-43F5-9EEC-D464343959D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ranslate"/>
        </a:ext>
      </dgm:extLst>
    </dgm:pt>
    <dgm:pt modelId="{918AC10D-2D65-40BC-8124-1B0EFAFD064E}" type="pres">
      <dgm:prSet presAssocID="{D3EA002F-13E1-43F5-9EEC-D464343959DD}" presName="spaceRect" presStyleCnt="0"/>
      <dgm:spPr/>
    </dgm:pt>
    <dgm:pt modelId="{B6C6697F-D4E3-4890-83E5-CCB1C4056154}" type="pres">
      <dgm:prSet presAssocID="{D3EA002F-13E1-43F5-9EEC-D464343959DD}" presName="parTx" presStyleLbl="revTx" presStyleIdx="5" presStyleCnt="8">
        <dgm:presLayoutVars>
          <dgm:chMax val="0"/>
          <dgm:chPref val="0"/>
        </dgm:presLayoutVars>
      </dgm:prSet>
      <dgm:spPr/>
    </dgm:pt>
    <dgm:pt modelId="{DBE6EFE4-51A3-4E18-8B59-07C170A353D4}" type="pres">
      <dgm:prSet presAssocID="{8A54D348-E5AB-40F2-914F-7BEA9500AAEA}" presName="sibTrans" presStyleCnt="0"/>
      <dgm:spPr/>
    </dgm:pt>
    <dgm:pt modelId="{D477FCD6-F936-4084-8370-749AF83CB687}" type="pres">
      <dgm:prSet presAssocID="{9DF261C1-E35F-42FF-A476-B4748E95E71C}" presName="compNode" presStyleCnt="0"/>
      <dgm:spPr/>
    </dgm:pt>
    <dgm:pt modelId="{F74F4D20-9E6D-45F9-AFC3-AA9E2B6F2D11}" type="pres">
      <dgm:prSet presAssocID="{9DF261C1-E35F-42FF-A476-B4748E95E71C}" presName="bgRect" presStyleLbl="bgShp" presStyleIdx="6" presStyleCnt="8"/>
      <dgm:spPr/>
    </dgm:pt>
    <dgm:pt modelId="{0B6B9E1F-E3BB-4ABB-BB76-348D2ABED4B9}" type="pres">
      <dgm:prSet presAssocID="{9DF261C1-E35F-42FF-A476-B4748E95E71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amily"/>
        </a:ext>
      </dgm:extLst>
    </dgm:pt>
    <dgm:pt modelId="{6E0BF1A0-11F0-4715-B516-3E682C42E935}" type="pres">
      <dgm:prSet presAssocID="{9DF261C1-E35F-42FF-A476-B4748E95E71C}" presName="spaceRect" presStyleCnt="0"/>
      <dgm:spPr/>
    </dgm:pt>
    <dgm:pt modelId="{CF9413E8-98BB-4918-A024-2547FAC6D473}" type="pres">
      <dgm:prSet presAssocID="{9DF261C1-E35F-42FF-A476-B4748E95E71C}" presName="parTx" presStyleLbl="revTx" presStyleIdx="6" presStyleCnt="8">
        <dgm:presLayoutVars>
          <dgm:chMax val="0"/>
          <dgm:chPref val="0"/>
        </dgm:presLayoutVars>
      </dgm:prSet>
      <dgm:spPr/>
    </dgm:pt>
    <dgm:pt modelId="{D54BF368-C722-497A-85E6-594F51328D74}" type="pres">
      <dgm:prSet presAssocID="{6C575EFC-A3B5-4CFB-9898-35ADD9961277}" presName="sibTrans" presStyleCnt="0"/>
      <dgm:spPr/>
    </dgm:pt>
    <dgm:pt modelId="{6A1C240A-C420-42C6-90CA-8EDACB26AEC6}" type="pres">
      <dgm:prSet presAssocID="{46A348AF-383F-4C71-B368-6C891437DFF6}" presName="compNode" presStyleCnt="0"/>
      <dgm:spPr/>
    </dgm:pt>
    <dgm:pt modelId="{17A19128-471E-43E6-AB4A-D9DC5E0172AA}" type="pres">
      <dgm:prSet presAssocID="{46A348AF-383F-4C71-B368-6C891437DFF6}" presName="bgRect" presStyleLbl="bgShp" presStyleIdx="7" presStyleCnt="8"/>
      <dgm:spPr/>
    </dgm:pt>
    <dgm:pt modelId="{394F8D6D-51EE-422E-A4D3-2DAD92EEB460}" type="pres">
      <dgm:prSet presAssocID="{46A348AF-383F-4C71-B368-6C891437DFF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Annotation"/>
        </a:ext>
      </dgm:extLst>
    </dgm:pt>
    <dgm:pt modelId="{1C8EF280-5447-4164-BBE7-756BB0E52C78}" type="pres">
      <dgm:prSet presAssocID="{46A348AF-383F-4C71-B368-6C891437DFF6}" presName="spaceRect" presStyleCnt="0"/>
      <dgm:spPr/>
    </dgm:pt>
    <dgm:pt modelId="{BFC89A45-B9E7-414B-B22E-CAA2C4194E67}" type="pres">
      <dgm:prSet presAssocID="{46A348AF-383F-4C71-B368-6C891437DFF6}" presName="parTx" presStyleLbl="revTx" presStyleIdx="7" presStyleCnt="8">
        <dgm:presLayoutVars>
          <dgm:chMax val="0"/>
          <dgm:chPref val="0"/>
        </dgm:presLayoutVars>
      </dgm:prSet>
      <dgm:spPr/>
    </dgm:pt>
  </dgm:ptLst>
  <dgm:cxnLst>
    <dgm:cxn modelId="{B466520D-9492-4323-9C63-EF214CE638DE}" type="presOf" srcId="{9DF261C1-E35F-42FF-A476-B4748E95E71C}" destId="{CF9413E8-98BB-4918-A024-2547FAC6D473}" srcOrd="0" destOrd="0" presId="urn:microsoft.com/office/officeart/2018/2/layout/IconVerticalSolidList"/>
    <dgm:cxn modelId="{24255514-A461-4866-9EFF-8B2EE590D333}" type="presOf" srcId="{22D7CB18-216E-4A58-958B-8ACBE7C48CD6}" destId="{76E04534-358F-4DFC-AF1B-785DEBF5B804}" srcOrd="0" destOrd="0" presId="urn:microsoft.com/office/officeart/2018/2/layout/IconVerticalSolidList"/>
    <dgm:cxn modelId="{2E81962C-FB17-4B27-A2C9-4C6CC2F510E9}" srcId="{1616EA03-B22A-4FAA-B3A2-6D1E1EFF402A}" destId="{22D7CB18-216E-4A58-958B-8ACBE7C48CD6}" srcOrd="4" destOrd="0" parTransId="{765E1F4F-AEF8-4DA5-B78E-A5F8710B1A59}" sibTransId="{E9D171FB-75F9-4DB4-BAB3-D34956F40297}"/>
    <dgm:cxn modelId="{90A8C335-7C5E-4154-95C3-F1CCEB13DA34}" srcId="{1616EA03-B22A-4FAA-B3A2-6D1E1EFF402A}" destId="{9DF261C1-E35F-42FF-A476-B4748E95E71C}" srcOrd="6" destOrd="0" parTransId="{A10FB59B-732D-41D3-80DD-AFADA45D74F7}" sibTransId="{6C575EFC-A3B5-4CFB-9898-35ADD9961277}"/>
    <dgm:cxn modelId="{D7813C3E-E59E-4B02-9224-91D6B34E6C57}" srcId="{1616EA03-B22A-4FAA-B3A2-6D1E1EFF402A}" destId="{81BBCC1B-5FDE-4654-8175-A0F0E459A055}" srcOrd="3" destOrd="0" parTransId="{13AC03E3-E280-4996-B940-2943CF8CE638}" sibTransId="{A49810C3-3223-4813-9153-5665E746D834}"/>
    <dgm:cxn modelId="{B9802243-3FDE-426D-8408-DAB41BB28793}" type="presOf" srcId="{46A348AF-383F-4C71-B368-6C891437DFF6}" destId="{BFC89A45-B9E7-414B-B22E-CAA2C4194E67}" srcOrd="0" destOrd="0" presId="urn:microsoft.com/office/officeart/2018/2/layout/IconVerticalSolidList"/>
    <dgm:cxn modelId="{828B577B-AD66-40ED-99FB-B990AE3F2B1F}" type="presOf" srcId="{D3EA002F-13E1-43F5-9EEC-D464343959DD}" destId="{B6C6697F-D4E3-4890-83E5-CCB1C4056154}" srcOrd="0" destOrd="0" presId="urn:microsoft.com/office/officeart/2018/2/layout/IconVerticalSolidList"/>
    <dgm:cxn modelId="{BBC55F8B-2827-4612-8EF6-DF9A65EFBEA7}" type="presOf" srcId="{5F37F165-8D86-4BDF-BF2F-776816E873CA}" destId="{BC9F40C5-B554-44F1-8BBB-EA68700F49F8}" srcOrd="0" destOrd="0" presId="urn:microsoft.com/office/officeart/2018/2/layout/IconVerticalSolidList"/>
    <dgm:cxn modelId="{18906791-0DC3-445A-A1AD-F7E653C08C79}" srcId="{1616EA03-B22A-4FAA-B3A2-6D1E1EFF402A}" destId="{ACBDF157-7B95-4153-B1F1-337FB6EA8901}" srcOrd="1" destOrd="0" parTransId="{8528946E-18AB-49E6-A626-2E89464A3DF8}" sibTransId="{284E4778-6850-4ACA-8D3A-DCEECCD047DB}"/>
    <dgm:cxn modelId="{88906DA0-C50D-4D43-AE50-BE5FAD5FDF0E}" srcId="{1616EA03-B22A-4FAA-B3A2-6D1E1EFF402A}" destId="{46A348AF-383F-4C71-B368-6C891437DFF6}" srcOrd="7" destOrd="0" parTransId="{5F1456E9-7633-45B9-8ECB-FD1A92A2EBD8}" sibTransId="{B7BC57A3-EE66-47DD-B441-50597C77B6B5}"/>
    <dgm:cxn modelId="{8C0E16A1-A19A-4555-84EF-A0727CF0AEB8}" type="presOf" srcId="{ACBDF157-7B95-4153-B1F1-337FB6EA8901}" destId="{92D818D9-1738-4409-B94D-BFB877CC5A85}" srcOrd="0" destOrd="0" presId="urn:microsoft.com/office/officeart/2018/2/layout/IconVerticalSolidList"/>
    <dgm:cxn modelId="{5FE00EBD-98FE-444F-B77E-0ECFE5312F13}" type="presOf" srcId="{1616EA03-B22A-4FAA-B3A2-6D1E1EFF402A}" destId="{B3402212-3687-4021-9D3D-3013F2AEBEFA}" srcOrd="0" destOrd="0" presId="urn:microsoft.com/office/officeart/2018/2/layout/IconVerticalSolidList"/>
    <dgm:cxn modelId="{CBAF61D2-1C43-4CFF-A37E-2673DC16C943}" srcId="{1616EA03-B22A-4FAA-B3A2-6D1E1EFF402A}" destId="{D3EA002F-13E1-43F5-9EEC-D464343959DD}" srcOrd="5" destOrd="0" parTransId="{36DC734B-F76B-4F9A-86EA-3935757E739A}" sibTransId="{8A54D348-E5AB-40F2-914F-7BEA9500AAEA}"/>
    <dgm:cxn modelId="{37CADDDB-9952-47D0-909B-4D114D0C67F5}" srcId="{1616EA03-B22A-4FAA-B3A2-6D1E1EFF402A}" destId="{5F37F165-8D86-4BDF-BF2F-776816E873CA}" srcOrd="2" destOrd="0" parTransId="{968F7B93-097B-4618-A8C6-657F33195C6D}" sibTransId="{EB2C241B-8801-4C65-B4DC-2DB932CA7866}"/>
    <dgm:cxn modelId="{B41F6DDF-FECD-4844-8D8B-23D7A589AB9D}" type="presOf" srcId="{09A47779-3110-48E6-AC45-11A570D07446}" destId="{F3C1EBFD-4121-432F-ABD5-62F4B77ABDD1}" srcOrd="0" destOrd="0" presId="urn:microsoft.com/office/officeart/2018/2/layout/IconVerticalSolidList"/>
    <dgm:cxn modelId="{4A04A9E0-4E4F-4E6C-B759-044EDFA94D4C}" type="presOf" srcId="{81BBCC1B-5FDE-4654-8175-A0F0E459A055}" destId="{1DDD5907-BE5D-4B7F-9410-EE6589D62C4E}" srcOrd="0" destOrd="0" presId="urn:microsoft.com/office/officeart/2018/2/layout/IconVerticalSolidList"/>
    <dgm:cxn modelId="{AF4714FD-79C2-4A6B-9B20-6D4BBBABFBE9}" srcId="{1616EA03-B22A-4FAA-B3A2-6D1E1EFF402A}" destId="{09A47779-3110-48E6-AC45-11A570D07446}" srcOrd="0" destOrd="0" parTransId="{8E236CBA-AA42-49FF-A042-8867E6DF615D}" sibTransId="{226C5A5E-CEF5-4A00-AF9F-F2532D181BD1}"/>
    <dgm:cxn modelId="{502979A6-BD61-421C-971C-083A12358822}" type="presParOf" srcId="{B3402212-3687-4021-9D3D-3013F2AEBEFA}" destId="{9857DC43-B685-42D9-8C76-D19F2180DD15}" srcOrd="0" destOrd="0" presId="urn:microsoft.com/office/officeart/2018/2/layout/IconVerticalSolidList"/>
    <dgm:cxn modelId="{F2E330D6-5485-4A0D-A157-0C2C3693AAF5}" type="presParOf" srcId="{9857DC43-B685-42D9-8C76-D19F2180DD15}" destId="{682AA5F0-2EB2-48EB-B5FF-46945896BC63}" srcOrd="0" destOrd="0" presId="urn:microsoft.com/office/officeart/2018/2/layout/IconVerticalSolidList"/>
    <dgm:cxn modelId="{0CDD9070-677A-41C2-9DEC-CC8C0ECA981D}" type="presParOf" srcId="{9857DC43-B685-42D9-8C76-D19F2180DD15}" destId="{9259A592-CF5B-4765-9272-0F05BAF48118}" srcOrd="1" destOrd="0" presId="urn:microsoft.com/office/officeart/2018/2/layout/IconVerticalSolidList"/>
    <dgm:cxn modelId="{0A873EB1-344E-4097-A223-F255F1076CA1}" type="presParOf" srcId="{9857DC43-B685-42D9-8C76-D19F2180DD15}" destId="{BD01C55F-D3F9-40FE-AABE-77EB404C3E21}" srcOrd="2" destOrd="0" presId="urn:microsoft.com/office/officeart/2018/2/layout/IconVerticalSolidList"/>
    <dgm:cxn modelId="{161D13C1-493D-4E40-A85F-1341083A7059}" type="presParOf" srcId="{9857DC43-B685-42D9-8C76-D19F2180DD15}" destId="{F3C1EBFD-4121-432F-ABD5-62F4B77ABDD1}" srcOrd="3" destOrd="0" presId="urn:microsoft.com/office/officeart/2018/2/layout/IconVerticalSolidList"/>
    <dgm:cxn modelId="{2FDAFDE5-7413-4269-BEDF-22B37AD6C62C}" type="presParOf" srcId="{B3402212-3687-4021-9D3D-3013F2AEBEFA}" destId="{FD77998B-8C02-4142-BEE1-6E88D23CD18D}" srcOrd="1" destOrd="0" presId="urn:microsoft.com/office/officeart/2018/2/layout/IconVerticalSolidList"/>
    <dgm:cxn modelId="{482A976E-7136-4579-82A2-71BB2AE7EC77}" type="presParOf" srcId="{B3402212-3687-4021-9D3D-3013F2AEBEFA}" destId="{0DA5FD92-9A6D-43E0-88F2-1CEBFCDB1321}" srcOrd="2" destOrd="0" presId="urn:microsoft.com/office/officeart/2018/2/layout/IconVerticalSolidList"/>
    <dgm:cxn modelId="{CA02D0D3-7973-40E4-A4CA-C5756E462B82}" type="presParOf" srcId="{0DA5FD92-9A6D-43E0-88F2-1CEBFCDB1321}" destId="{1E5AE214-5C6A-41E1-A12C-332D3ACCFF87}" srcOrd="0" destOrd="0" presId="urn:microsoft.com/office/officeart/2018/2/layout/IconVerticalSolidList"/>
    <dgm:cxn modelId="{BD402F2D-B2AA-4CFD-9DDB-440753798640}" type="presParOf" srcId="{0DA5FD92-9A6D-43E0-88F2-1CEBFCDB1321}" destId="{7AB9AE49-4037-4A61-8021-E72A577CA3BD}" srcOrd="1" destOrd="0" presId="urn:microsoft.com/office/officeart/2018/2/layout/IconVerticalSolidList"/>
    <dgm:cxn modelId="{DD012DAC-F0E1-4074-9779-944391DBB528}" type="presParOf" srcId="{0DA5FD92-9A6D-43E0-88F2-1CEBFCDB1321}" destId="{2E34638C-F537-4126-8709-F31C5D27AC48}" srcOrd="2" destOrd="0" presId="urn:microsoft.com/office/officeart/2018/2/layout/IconVerticalSolidList"/>
    <dgm:cxn modelId="{C6927E28-8025-4600-9D92-D4E74D7269C8}" type="presParOf" srcId="{0DA5FD92-9A6D-43E0-88F2-1CEBFCDB1321}" destId="{92D818D9-1738-4409-B94D-BFB877CC5A85}" srcOrd="3" destOrd="0" presId="urn:microsoft.com/office/officeart/2018/2/layout/IconVerticalSolidList"/>
    <dgm:cxn modelId="{6F685520-2B7A-4D42-8F13-1F6F9A8F5CF8}" type="presParOf" srcId="{B3402212-3687-4021-9D3D-3013F2AEBEFA}" destId="{0DEE2E33-8853-432C-84C8-DAB581A3E555}" srcOrd="3" destOrd="0" presId="urn:microsoft.com/office/officeart/2018/2/layout/IconVerticalSolidList"/>
    <dgm:cxn modelId="{0F70929A-BADA-4B96-A85E-9ED495E3A957}" type="presParOf" srcId="{B3402212-3687-4021-9D3D-3013F2AEBEFA}" destId="{9578C0AB-908D-4EB9-A873-82A4F04DF06A}" srcOrd="4" destOrd="0" presId="urn:microsoft.com/office/officeart/2018/2/layout/IconVerticalSolidList"/>
    <dgm:cxn modelId="{54D20AEB-2526-44F3-8D6B-4BA769C13161}" type="presParOf" srcId="{9578C0AB-908D-4EB9-A873-82A4F04DF06A}" destId="{1F6200D5-F7B2-4567-8875-ED62CDA6DC84}" srcOrd="0" destOrd="0" presId="urn:microsoft.com/office/officeart/2018/2/layout/IconVerticalSolidList"/>
    <dgm:cxn modelId="{4A91BC58-69EF-45BD-B98A-A1CEFD4F7537}" type="presParOf" srcId="{9578C0AB-908D-4EB9-A873-82A4F04DF06A}" destId="{7A0737CA-7E65-4FB9-B682-350FE05B6AD4}" srcOrd="1" destOrd="0" presId="urn:microsoft.com/office/officeart/2018/2/layout/IconVerticalSolidList"/>
    <dgm:cxn modelId="{E5F304A4-ABAD-4BC5-B40A-71E7E5C87C4E}" type="presParOf" srcId="{9578C0AB-908D-4EB9-A873-82A4F04DF06A}" destId="{58791119-CAA9-4FF8-AAB3-A1F295BBE449}" srcOrd="2" destOrd="0" presId="urn:microsoft.com/office/officeart/2018/2/layout/IconVerticalSolidList"/>
    <dgm:cxn modelId="{3CA6641E-34E4-49D3-B2A0-8761A27C2CE9}" type="presParOf" srcId="{9578C0AB-908D-4EB9-A873-82A4F04DF06A}" destId="{BC9F40C5-B554-44F1-8BBB-EA68700F49F8}" srcOrd="3" destOrd="0" presId="urn:microsoft.com/office/officeart/2018/2/layout/IconVerticalSolidList"/>
    <dgm:cxn modelId="{E309AD8A-EAC3-40C6-B8EC-F281463472D4}" type="presParOf" srcId="{B3402212-3687-4021-9D3D-3013F2AEBEFA}" destId="{394FF40F-65A9-4314-9B89-32BC277931F9}" srcOrd="5" destOrd="0" presId="urn:microsoft.com/office/officeart/2018/2/layout/IconVerticalSolidList"/>
    <dgm:cxn modelId="{20461F11-F3BA-4676-92EF-F702F692D48A}" type="presParOf" srcId="{B3402212-3687-4021-9D3D-3013F2AEBEFA}" destId="{4D8A00C0-E1D3-400C-AF21-7C19DDE8733D}" srcOrd="6" destOrd="0" presId="urn:microsoft.com/office/officeart/2018/2/layout/IconVerticalSolidList"/>
    <dgm:cxn modelId="{C08E3C86-49BD-441F-B0D7-F768E6A1FE4E}" type="presParOf" srcId="{4D8A00C0-E1D3-400C-AF21-7C19DDE8733D}" destId="{1095BD87-7E92-41B4-88D6-A9A1F18166F7}" srcOrd="0" destOrd="0" presId="urn:microsoft.com/office/officeart/2018/2/layout/IconVerticalSolidList"/>
    <dgm:cxn modelId="{85E3CBE4-8ED2-49AF-BEAA-E97222CA8CCB}" type="presParOf" srcId="{4D8A00C0-E1D3-400C-AF21-7C19DDE8733D}" destId="{5B42D9F1-C979-4A4C-AB5A-21BEB3CD14B0}" srcOrd="1" destOrd="0" presId="urn:microsoft.com/office/officeart/2018/2/layout/IconVerticalSolidList"/>
    <dgm:cxn modelId="{B4C5193C-521A-4585-9193-1BEBEFE03556}" type="presParOf" srcId="{4D8A00C0-E1D3-400C-AF21-7C19DDE8733D}" destId="{831121C3-2ECD-42AA-A355-CD89F8F2B61C}" srcOrd="2" destOrd="0" presId="urn:microsoft.com/office/officeart/2018/2/layout/IconVerticalSolidList"/>
    <dgm:cxn modelId="{E410440E-4ABA-4BDE-8CFE-01CEAE91B9FC}" type="presParOf" srcId="{4D8A00C0-E1D3-400C-AF21-7C19DDE8733D}" destId="{1DDD5907-BE5D-4B7F-9410-EE6589D62C4E}" srcOrd="3" destOrd="0" presId="urn:microsoft.com/office/officeart/2018/2/layout/IconVerticalSolidList"/>
    <dgm:cxn modelId="{5C1FA426-3C48-4B67-BB8A-55CB464C5431}" type="presParOf" srcId="{B3402212-3687-4021-9D3D-3013F2AEBEFA}" destId="{01208AFA-64B6-483C-A2B9-2E5F96119399}" srcOrd="7" destOrd="0" presId="urn:microsoft.com/office/officeart/2018/2/layout/IconVerticalSolidList"/>
    <dgm:cxn modelId="{E0D10FDE-E996-4101-A881-37104766AF21}" type="presParOf" srcId="{B3402212-3687-4021-9D3D-3013F2AEBEFA}" destId="{18474619-C74D-4A00-9EA6-0A6F1319F2FE}" srcOrd="8" destOrd="0" presId="urn:microsoft.com/office/officeart/2018/2/layout/IconVerticalSolidList"/>
    <dgm:cxn modelId="{AF24D063-44B7-4513-B951-8CF57C8DB8C1}" type="presParOf" srcId="{18474619-C74D-4A00-9EA6-0A6F1319F2FE}" destId="{5E4AE907-BC72-499D-A350-FFC67CF66DDE}" srcOrd="0" destOrd="0" presId="urn:microsoft.com/office/officeart/2018/2/layout/IconVerticalSolidList"/>
    <dgm:cxn modelId="{841E8861-B3A0-4FD9-AA5E-E2DA76C9A1BB}" type="presParOf" srcId="{18474619-C74D-4A00-9EA6-0A6F1319F2FE}" destId="{EFE3436C-4993-4200-A9A1-4B4D72814460}" srcOrd="1" destOrd="0" presId="urn:microsoft.com/office/officeart/2018/2/layout/IconVerticalSolidList"/>
    <dgm:cxn modelId="{8E26A575-22B8-42BC-94A8-D39943A10E31}" type="presParOf" srcId="{18474619-C74D-4A00-9EA6-0A6F1319F2FE}" destId="{C3C3849E-B923-4A1A-A1AA-747FA817CA95}" srcOrd="2" destOrd="0" presId="urn:microsoft.com/office/officeart/2018/2/layout/IconVerticalSolidList"/>
    <dgm:cxn modelId="{35AF58C9-D4DD-423C-BEDA-286DE7CC34FD}" type="presParOf" srcId="{18474619-C74D-4A00-9EA6-0A6F1319F2FE}" destId="{76E04534-358F-4DFC-AF1B-785DEBF5B804}" srcOrd="3" destOrd="0" presId="urn:microsoft.com/office/officeart/2018/2/layout/IconVerticalSolidList"/>
    <dgm:cxn modelId="{2115C5BA-9BAB-4D4A-96FA-F576D8E1D8A3}" type="presParOf" srcId="{B3402212-3687-4021-9D3D-3013F2AEBEFA}" destId="{9496DEF5-C0EC-4206-AE45-2CFF9DD58EFA}" srcOrd="9" destOrd="0" presId="urn:microsoft.com/office/officeart/2018/2/layout/IconVerticalSolidList"/>
    <dgm:cxn modelId="{F46561BC-0298-4950-8D19-B9478B462A6D}" type="presParOf" srcId="{B3402212-3687-4021-9D3D-3013F2AEBEFA}" destId="{7ECA71B0-EE95-43CE-BBF5-8AC5587F75B5}" srcOrd="10" destOrd="0" presId="urn:microsoft.com/office/officeart/2018/2/layout/IconVerticalSolidList"/>
    <dgm:cxn modelId="{B1F228D5-9339-407E-AC06-07FE750D0A73}" type="presParOf" srcId="{7ECA71B0-EE95-43CE-BBF5-8AC5587F75B5}" destId="{687F668D-F74C-4545-86E6-F072BEE44CCC}" srcOrd="0" destOrd="0" presId="urn:microsoft.com/office/officeart/2018/2/layout/IconVerticalSolidList"/>
    <dgm:cxn modelId="{B4F5DE94-07CD-47E4-A7E7-CE34A78A3177}" type="presParOf" srcId="{7ECA71B0-EE95-43CE-BBF5-8AC5587F75B5}" destId="{0F25D503-27B0-4BDC-B3F6-A1DEC8BA1CF2}" srcOrd="1" destOrd="0" presId="urn:microsoft.com/office/officeart/2018/2/layout/IconVerticalSolidList"/>
    <dgm:cxn modelId="{0E997EAE-FE40-4710-917F-E78D5D9073F8}" type="presParOf" srcId="{7ECA71B0-EE95-43CE-BBF5-8AC5587F75B5}" destId="{918AC10D-2D65-40BC-8124-1B0EFAFD064E}" srcOrd="2" destOrd="0" presId="urn:microsoft.com/office/officeart/2018/2/layout/IconVerticalSolidList"/>
    <dgm:cxn modelId="{9AD0B78A-FB64-466F-AB52-9C2908BF6796}" type="presParOf" srcId="{7ECA71B0-EE95-43CE-BBF5-8AC5587F75B5}" destId="{B6C6697F-D4E3-4890-83E5-CCB1C4056154}" srcOrd="3" destOrd="0" presId="urn:microsoft.com/office/officeart/2018/2/layout/IconVerticalSolidList"/>
    <dgm:cxn modelId="{07DD7B5B-4FD2-4245-A33D-403AB23B1924}" type="presParOf" srcId="{B3402212-3687-4021-9D3D-3013F2AEBEFA}" destId="{DBE6EFE4-51A3-4E18-8B59-07C170A353D4}" srcOrd="11" destOrd="0" presId="urn:microsoft.com/office/officeart/2018/2/layout/IconVerticalSolidList"/>
    <dgm:cxn modelId="{A0B15622-4620-4569-AF77-DB68101EA7E7}" type="presParOf" srcId="{B3402212-3687-4021-9D3D-3013F2AEBEFA}" destId="{D477FCD6-F936-4084-8370-749AF83CB687}" srcOrd="12" destOrd="0" presId="urn:microsoft.com/office/officeart/2018/2/layout/IconVerticalSolidList"/>
    <dgm:cxn modelId="{B720761A-E6AA-435B-90FB-F1ED91400A77}" type="presParOf" srcId="{D477FCD6-F936-4084-8370-749AF83CB687}" destId="{F74F4D20-9E6D-45F9-AFC3-AA9E2B6F2D11}" srcOrd="0" destOrd="0" presId="urn:microsoft.com/office/officeart/2018/2/layout/IconVerticalSolidList"/>
    <dgm:cxn modelId="{4A53326F-400F-494F-BE8E-E88EB5985B59}" type="presParOf" srcId="{D477FCD6-F936-4084-8370-749AF83CB687}" destId="{0B6B9E1F-E3BB-4ABB-BB76-348D2ABED4B9}" srcOrd="1" destOrd="0" presId="urn:microsoft.com/office/officeart/2018/2/layout/IconVerticalSolidList"/>
    <dgm:cxn modelId="{6D6AD01E-D97F-4B7A-B19B-EA1A6C3E7D36}" type="presParOf" srcId="{D477FCD6-F936-4084-8370-749AF83CB687}" destId="{6E0BF1A0-11F0-4715-B516-3E682C42E935}" srcOrd="2" destOrd="0" presId="urn:microsoft.com/office/officeart/2018/2/layout/IconVerticalSolidList"/>
    <dgm:cxn modelId="{2DB68DAB-9E6B-46AD-BDF7-9F2A173A8402}" type="presParOf" srcId="{D477FCD6-F936-4084-8370-749AF83CB687}" destId="{CF9413E8-98BB-4918-A024-2547FAC6D473}" srcOrd="3" destOrd="0" presId="urn:microsoft.com/office/officeart/2018/2/layout/IconVerticalSolidList"/>
    <dgm:cxn modelId="{34ED288A-9369-4D04-82E0-FF8F32938F01}" type="presParOf" srcId="{B3402212-3687-4021-9D3D-3013F2AEBEFA}" destId="{D54BF368-C722-497A-85E6-594F51328D74}" srcOrd="13" destOrd="0" presId="urn:microsoft.com/office/officeart/2018/2/layout/IconVerticalSolidList"/>
    <dgm:cxn modelId="{94FFC088-0943-4D2E-A3DC-AC2AF81F0E46}" type="presParOf" srcId="{B3402212-3687-4021-9D3D-3013F2AEBEFA}" destId="{6A1C240A-C420-42C6-90CA-8EDACB26AEC6}" srcOrd="14" destOrd="0" presId="urn:microsoft.com/office/officeart/2018/2/layout/IconVerticalSolidList"/>
    <dgm:cxn modelId="{91D8A95B-00F0-40AE-BECE-BE8528FC32E6}" type="presParOf" srcId="{6A1C240A-C420-42C6-90CA-8EDACB26AEC6}" destId="{17A19128-471E-43E6-AB4A-D9DC5E0172AA}" srcOrd="0" destOrd="0" presId="urn:microsoft.com/office/officeart/2018/2/layout/IconVerticalSolidList"/>
    <dgm:cxn modelId="{6A42B5A4-A256-476F-8FCC-49E5899B4EFB}" type="presParOf" srcId="{6A1C240A-C420-42C6-90CA-8EDACB26AEC6}" destId="{394F8D6D-51EE-422E-A4D3-2DAD92EEB460}" srcOrd="1" destOrd="0" presId="urn:microsoft.com/office/officeart/2018/2/layout/IconVerticalSolidList"/>
    <dgm:cxn modelId="{9C4AE5BC-9C15-49CF-81CB-689719F5808E}" type="presParOf" srcId="{6A1C240A-C420-42C6-90CA-8EDACB26AEC6}" destId="{1C8EF280-5447-4164-BBE7-756BB0E52C78}" srcOrd="2" destOrd="0" presId="urn:microsoft.com/office/officeart/2018/2/layout/IconVerticalSolidList"/>
    <dgm:cxn modelId="{F9E4806D-58B3-4D92-9F41-2EBD35BC4CFF}" type="presParOf" srcId="{6A1C240A-C420-42C6-90CA-8EDACB26AEC6}" destId="{BFC89A45-B9E7-414B-B22E-CAA2C4194E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18A59-CE63-4143-A439-525E61F31F6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2DC203-C33D-407C-B13B-64A6B541BB8C}">
      <dgm:prSet/>
      <dgm:spPr/>
      <dgm:t>
        <a:bodyPr/>
        <a:lstStyle/>
        <a:p>
          <a:r>
            <a:rPr lang="en-US" baseline="0"/>
            <a:t>The author extends gratitude to colleagues for their invaluable assistance during class discussions. </a:t>
          </a:r>
          <a:endParaRPr lang="en-US"/>
        </a:p>
      </dgm:t>
    </dgm:pt>
    <dgm:pt modelId="{0D8B1679-1077-464F-83F3-AE4B50887581}" type="parTrans" cxnId="{8448CB6B-3AE7-4335-A537-BDB15CD2ABA5}">
      <dgm:prSet/>
      <dgm:spPr/>
      <dgm:t>
        <a:bodyPr/>
        <a:lstStyle/>
        <a:p>
          <a:endParaRPr lang="en-US"/>
        </a:p>
      </dgm:t>
    </dgm:pt>
    <dgm:pt modelId="{5DB50CDF-87CB-440B-9611-27475D48BB0F}" type="sibTrans" cxnId="{8448CB6B-3AE7-4335-A537-BDB15CD2ABA5}">
      <dgm:prSet/>
      <dgm:spPr/>
      <dgm:t>
        <a:bodyPr/>
        <a:lstStyle/>
        <a:p>
          <a:endParaRPr lang="en-US"/>
        </a:p>
      </dgm:t>
    </dgm:pt>
    <dgm:pt modelId="{350E413C-F6FE-4EBB-8D86-44ED9ACECE9B}">
      <dgm:prSet/>
      <dgm:spPr/>
      <dgm:t>
        <a:bodyPr/>
        <a:lstStyle/>
        <a:p>
          <a:r>
            <a:rPr lang="en-US" baseline="0"/>
            <a:t>Special recognition is given to Dr. Kenneth Goldberg for his insightful critique of this project and timely feedback. </a:t>
          </a:r>
          <a:endParaRPr lang="en-US"/>
        </a:p>
      </dgm:t>
    </dgm:pt>
    <dgm:pt modelId="{8782B9BD-8791-4A99-B355-11D4488BE4D4}" type="parTrans" cxnId="{FED3512C-18E7-4405-810A-9B745261E882}">
      <dgm:prSet/>
      <dgm:spPr/>
      <dgm:t>
        <a:bodyPr/>
        <a:lstStyle/>
        <a:p>
          <a:endParaRPr lang="en-US"/>
        </a:p>
      </dgm:t>
    </dgm:pt>
    <dgm:pt modelId="{7E5B81E0-4AE1-4B88-B381-1E73D3C52D88}" type="sibTrans" cxnId="{FED3512C-18E7-4405-810A-9B745261E882}">
      <dgm:prSet/>
      <dgm:spPr/>
      <dgm:t>
        <a:bodyPr/>
        <a:lstStyle/>
        <a:p>
          <a:endParaRPr lang="en-US"/>
        </a:p>
      </dgm:t>
    </dgm:pt>
    <dgm:pt modelId="{5A254FE6-DE0B-4A32-B365-44FC2021B368}" type="pres">
      <dgm:prSet presAssocID="{37118A59-CE63-4143-A439-525E61F31F6B}" presName="root" presStyleCnt="0">
        <dgm:presLayoutVars>
          <dgm:dir/>
          <dgm:resizeHandles val="exact"/>
        </dgm:presLayoutVars>
      </dgm:prSet>
      <dgm:spPr/>
    </dgm:pt>
    <dgm:pt modelId="{837187C2-8B24-425F-914C-E49FAF25094D}" type="pres">
      <dgm:prSet presAssocID="{512DC203-C33D-407C-B13B-64A6B541BB8C}" presName="compNode" presStyleCnt="0"/>
      <dgm:spPr/>
    </dgm:pt>
    <dgm:pt modelId="{2827C92C-AF31-45DB-8C0F-36004215D99D}" type="pres">
      <dgm:prSet presAssocID="{512DC203-C33D-407C-B13B-64A6B541BB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CD8C42F-F70A-4A93-AC33-28B83E2DFA1B}" type="pres">
      <dgm:prSet presAssocID="{512DC203-C33D-407C-B13B-64A6B541BB8C}" presName="spaceRect" presStyleCnt="0"/>
      <dgm:spPr/>
    </dgm:pt>
    <dgm:pt modelId="{989498CF-01EA-41AD-958B-B0DB36BB1BE6}" type="pres">
      <dgm:prSet presAssocID="{512DC203-C33D-407C-B13B-64A6B541BB8C}" presName="textRect" presStyleLbl="revTx" presStyleIdx="0" presStyleCnt="2">
        <dgm:presLayoutVars>
          <dgm:chMax val="1"/>
          <dgm:chPref val="1"/>
        </dgm:presLayoutVars>
      </dgm:prSet>
      <dgm:spPr/>
    </dgm:pt>
    <dgm:pt modelId="{AF000FE1-93A9-42C2-A153-CBE81BAF182B}" type="pres">
      <dgm:prSet presAssocID="{5DB50CDF-87CB-440B-9611-27475D48BB0F}" presName="sibTrans" presStyleCnt="0"/>
      <dgm:spPr/>
    </dgm:pt>
    <dgm:pt modelId="{0AAE93C2-D52E-4B18-BA9E-426302C6B868}" type="pres">
      <dgm:prSet presAssocID="{350E413C-F6FE-4EBB-8D86-44ED9ACECE9B}" presName="compNode" presStyleCnt="0"/>
      <dgm:spPr/>
    </dgm:pt>
    <dgm:pt modelId="{94B253F5-83A2-4106-8C4D-29254FD26CF7}" type="pres">
      <dgm:prSet presAssocID="{350E413C-F6FE-4EBB-8D86-44ED9ACECE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6FC0CFB3-BC8A-4FE6-AFF3-5B7055763125}" type="pres">
      <dgm:prSet presAssocID="{350E413C-F6FE-4EBB-8D86-44ED9ACECE9B}" presName="spaceRect" presStyleCnt="0"/>
      <dgm:spPr/>
    </dgm:pt>
    <dgm:pt modelId="{835644BE-321C-4F79-B0A3-9E4ED91742C3}" type="pres">
      <dgm:prSet presAssocID="{350E413C-F6FE-4EBB-8D86-44ED9ACECE9B}" presName="textRect" presStyleLbl="revTx" presStyleIdx="1" presStyleCnt="2">
        <dgm:presLayoutVars>
          <dgm:chMax val="1"/>
          <dgm:chPref val="1"/>
        </dgm:presLayoutVars>
      </dgm:prSet>
      <dgm:spPr/>
    </dgm:pt>
  </dgm:ptLst>
  <dgm:cxnLst>
    <dgm:cxn modelId="{FED3512C-18E7-4405-810A-9B745261E882}" srcId="{37118A59-CE63-4143-A439-525E61F31F6B}" destId="{350E413C-F6FE-4EBB-8D86-44ED9ACECE9B}" srcOrd="1" destOrd="0" parTransId="{8782B9BD-8791-4A99-B355-11D4488BE4D4}" sibTransId="{7E5B81E0-4AE1-4B88-B381-1E73D3C52D88}"/>
    <dgm:cxn modelId="{11BFAD51-D867-4EE4-B842-42DD6EBD28DD}" type="presOf" srcId="{350E413C-F6FE-4EBB-8D86-44ED9ACECE9B}" destId="{835644BE-321C-4F79-B0A3-9E4ED91742C3}" srcOrd="0" destOrd="0" presId="urn:microsoft.com/office/officeart/2018/2/layout/IconLabelList"/>
    <dgm:cxn modelId="{8448CB6B-3AE7-4335-A537-BDB15CD2ABA5}" srcId="{37118A59-CE63-4143-A439-525E61F31F6B}" destId="{512DC203-C33D-407C-B13B-64A6B541BB8C}" srcOrd="0" destOrd="0" parTransId="{0D8B1679-1077-464F-83F3-AE4B50887581}" sibTransId="{5DB50CDF-87CB-440B-9611-27475D48BB0F}"/>
    <dgm:cxn modelId="{6E3C64A4-18E8-45EB-AEAD-8D861B7E3265}" type="presOf" srcId="{37118A59-CE63-4143-A439-525E61F31F6B}" destId="{5A254FE6-DE0B-4A32-B365-44FC2021B368}" srcOrd="0" destOrd="0" presId="urn:microsoft.com/office/officeart/2018/2/layout/IconLabelList"/>
    <dgm:cxn modelId="{E936C1F6-F557-4BEC-A884-7948CFB7AF6C}" type="presOf" srcId="{512DC203-C33D-407C-B13B-64A6B541BB8C}" destId="{989498CF-01EA-41AD-958B-B0DB36BB1BE6}" srcOrd="0" destOrd="0" presId="urn:microsoft.com/office/officeart/2018/2/layout/IconLabelList"/>
    <dgm:cxn modelId="{7FF4746A-67EE-4E42-906B-352E2ECEC7A1}" type="presParOf" srcId="{5A254FE6-DE0B-4A32-B365-44FC2021B368}" destId="{837187C2-8B24-425F-914C-E49FAF25094D}" srcOrd="0" destOrd="0" presId="urn:microsoft.com/office/officeart/2018/2/layout/IconLabelList"/>
    <dgm:cxn modelId="{A3972D4B-7820-4218-97A8-A681390A2456}" type="presParOf" srcId="{837187C2-8B24-425F-914C-E49FAF25094D}" destId="{2827C92C-AF31-45DB-8C0F-36004215D99D}" srcOrd="0" destOrd="0" presId="urn:microsoft.com/office/officeart/2018/2/layout/IconLabelList"/>
    <dgm:cxn modelId="{A3DE4943-AE92-44B4-BEF8-8593DCA8E673}" type="presParOf" srcId="{837187C2-8B24-425F-914C-E49FAF25094D}" destId="{ACD8C42F-F70A-4A93-AC33-28B83E2DFA1B}" srcOrd="1" destOrd="0" presId="urn:microsoft.com/office/officeart/2018/2/layout/IconLabelList"/>
    <dgm:cxn modelId="{988CA825-028A-42E1-9988-E1ABA6DF498C}" type="presParOf" srcId="{837187C2-8B24-425F-914C-E49FAF25094D}" destId="{989498CF-01EA-41AD-958B-B0DB36BB1BE6}" srcOrd="2" destOrd="0" presId="urn:microsoft.com/office/officeart/2018/2/layout/IconLabelList"/>
    <dgm:cxn modelId="{617C83CC-7BA1-4EB7-815F-44CC2588F993}" type="presParOf" srcId="{5A254FE6-DE0B-4A32-B365-44FC2021B368}" destId="{AF000FE1-93A9-42C2-A153-CBE81BAF182B}" srcOrd="1" destOrd="0" presId="urn:microsoft.com/office/officeart/2018/2/layout/IconLabelList"/>
    <dgm:cxn modelId="{006C291D-2BC9-41BC-804B-A16D6FF60247}" type="presParOf" srcId="{5A254FE6-DE0B-4A32-B365-44FC2021B368}" destId="{0AAE93C2-D52E-4B18-BA9E-426302C6B868}" srcOrd="2" destOrd="0" presId="urn:microsoft.com/office/officeart/2018/2/layout/IconLabelList"/>
    <dgm:cxn modelId="{23095C8C-48BC-4895-8775-C880C16D8E5A}" type="presParOf" srcId="{0AAE93C2-D52E-4B18-BA9E-426302C6B868}" destId="{94B253F5-83A2-4106-8C4D-29254FD26CF7}" srcOrd="0" destOrd="0" presId="urn:microsoft.com/office/officeart/2018/2/layout/IconLabelList"/>
    <dgm:cxn modelId="{C09B5E05-438C-4F1F-AA17-DE416E1FA1D8}" type="presParOf" srcId="{0AAE93C2-D52E-4B18-BA9E-426302C6B868}" destId="{6FC0CFB3-BC8A-4FE6-AFF3-5B7055763125}" srcOrd="1" destOrd="0" presId="urn:microsoft.com/office/officeart/2018/2/layout/IconLabelList"/>
    <dgm:cxn modelId="{687DB355-C416-4F6A-896C-5058E334DACB}" type="presParOf" srcId="{0AAE93C2-D52E-4B18-BA9E-426302C6B868}" destId="{835644BE-321C-4F79-B0A3-9E4ED91742C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B96F1-7D98-41B6-82CE-95E755610231}">
      <dsp:nvSpPr>
        <dsp:cNvPr id="0" name=""/>
        <dsp:cNvSpPr/>
      </dsp:nvSpPr>
      <dsp:spPr>
        <a:xfrm>
          <a:off x="408140" y="245478"/>
          <a:ext cx="643095" cy="64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00010-E013-41B5-B26F-67C31994FB08}">
      <dsp:nvSpPr>
        <dsp:cNvPr id="0" name=""/>
        <dsp:cNvSpPr/>
      </dsp:nvSpPr>
      <dsp:spPr>
        <a:xfrm>
          <a:off x="15137" y="1131511"/>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Theoretical Foundations</a:t>
          </a:r>
          <a:endParaRPr lang="en-US" sz="1100" kern="1200"/>
        </a:p>
      </dsp:txBody>
      <dsp:txXfrm>
        <a:off x="15137" y="1131511"/>
        <a:ext cx="1429101" cy="571640"/>
      </dsp:txXfrm>
    </dsp:sp>
    <dsp:sp modelId="{96BFB5B6-9840-4E36-B800-89F67B46C654}">
      <dsp:nvSpPr>
        <dsp:cNvPr id="0" name=""/>
        <dsp:cNvSpPr/>
      </dsp:nvSpPr>
      <dsp:spPr>
        <a:xfrm>
          <a:off x="2087335" y="245478"/>
          <a:ext cx="643095" cy="64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A0FDE-F27C-466A-8415-4AACE8773727}">
      <dsp:nvSpPr>
        <dsp:cNvPr id="0" name=""/>
        <dsp:cNvSpPr/>
      </dsp:nvSpPr>
      <dsp:spPr>
        <a:xfrm>
          <a:off x="1694332" y="1131511"/>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Organizational Challenges and Work Culture Impact </a:t>
          </a:r>
          <a:endParaRPr lang="en-US" sz="1100" kern="1200"/>
        </a:p>
      </dsp:txBody>
      <dsp:txXfrm>
        <a:off x="1694332" y="1131511"/>
        <a:ext cx="1429101" cy="571640"/>
      </dsp:txXfrm>
    </dsp:sp>
    <dsp:sp modelId="{D09A9627-2621-4309-8AB9-4D2194C4E8C5}">
      <dsp:nvSpPr>
        <dsp:cNvPr id="0" name=""/>
        <dsp:cNvSpPr/>
      </dsp:nvSpPr>
      <dsp:spPr>
        <a:xfrm>
          <a:off x="3766529" y="245478"/>
          <a:ext cx="643095" cy="64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A0D36-E84C-4EE4-8A2D-461078A1D282}">
      <dsp:nvSpPr>
        <dsp:cNvPr id="0" name=""/>
        <dsp:cNvSpPr/>
      </dsp:nvSpPr>
      <dsp:spPr>
        <a:xfrm>
          <a:off x="3373526" y="1131511"/>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Service Integration and Capacity Building </a:t>
          </a:r>
          <a:endParaRPr lang="en-US" sz="1100" kern="1200"/>
        </a:p>
      </dsp:txBody>
      <dsp:txXfrm>
        <a:off x="3373526" y="1131511"/>
        <a:ext cx="1429101" cy="571640"/>
      </dsp:txXfrm>
    </dsp:sp>
    <dsp:sp modelId="{45EACEE3-2340-4910-B29B-1816A64D3DFD}">
      <dsp:nvSpPr>
        <dsp:cNvPr id="0" name=""/>
        <dsp:cNvSpPr/>
      </dsp:nvSpPr>
      <dsp:spPr>
        <a:xfrm>
          <a:off x="408140" y="2060427"/>
          <a:ext cx="643095" cy="64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6C076-F5E4-4283-898B-D1163A0BA63A}">
      <dsp:nvSpPr>
        <dsp:cNvPr id="0" name=""/>
        <dsp:cNvSpPr/>
      </dsp:nvSpPr>
      <dsp:spPr>
        <a:xfrm>
          <a:off x="15137" y="2946459"/>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Knowledge Management </a:t>
          </a:r>
          <a:endParaRPr lang="en-US" sz="1100" kern="1200"/>
        </a:p>
      </dsp:txBody>
      <dsp:txXfrm>
        <a:off x="15137" y="2946459"/>
        <a:ext cx="1429101" cy="571640"/>
      </dsp:txXfrm>
    </dsp:sp>
    <dsp:sp modelId="{67E8823A-67DA-42CB-8AB6-EB824429538A}">
      <dsp:nvSpPr>
        <dsp:cNvPr id="0" name=""/>
        <dsp:cNvSpPr/>
      </dsp:nvSpPr>
      <dsp:spPr>
        <a:xfrm>
          <a:off x="2087335" y="2060427"/>
          <a:ext cx="643095" cy="64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8228D-652A-4047-8015-8396FED8880F}">
      <dsp:nvSpPr>
        <dsp:cNvPr id="0" name=""/>
        <dsp:cNvSpPr/>
      </dsp:nvSpPr>
      <dsp:spPr>
        <a:xfrm>
          <a:off x="1694332" y="2946459"/>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Organizational Resilience </a:t>
          </a:r>
          <a:endParaRPr lang="en-US" sz="1100" kern="1200"/>
        </a:p>
      </dsp:txBody>
      <dsp:txXfrm>
        <a:off x="1694332" y="2946459"/>
        <a:ext cx="1429101" cy="571640"/>
      </dsp:txXfrm>
    </dsp:sp>
    <dsp:sp modelId="{5AA830AE-83B0-4CD3-91D7-A72A65766959}">
      <dsp:nvSpPr>
        <dsp:cNvPr id="0" name=""/>
        <dsp:cNvSpPr/>
      </dsp:nvSpPr>
      <dsp:spPr>
        <a:xfrm>
          <a:off x="3766529" y="2060427"/>
          <a:ext cx="643095" cy="6430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D82E8-9152-4A2F-8A1E-04F801ABA68A}">
      <dsp:nvSpPr>
        <dsp:cNvPr id="0" name=""/>
        <dsp:cNvSpPr/>
      </dsp:nvSpPr>
      <dsp:spPr>
        <a:xfrm>
          <a:off x="3373526" y="2946459"/>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COVID-19 Challenges: System Transformation </a:t>
          </a:r>
          <a:endParaRPr lang="en-US" sz="1100" kern="1200"/>
        </a:p>
      </dsp:txBody>
      <dsp:txXfrm>
        <a:off x="3373526" y="2946459"/>
        <a:ext cx="1429101" cy="571640"/>
      </dsp:txXfrm>
    </dsp:sp>
    <dsp:sp modelId="{EA64D3F7-A6AA-4808-80EE-883620A3B1B5}">
      <dsp:nvSpPr>
        <dsp:cNvPr id="0" name=""/>
        <dsp:cNvSpPr/>
      </dsp:nvSpPr>
      <dsp:spPr>
        <a:xfrm>
          <a:off x="2087335" y="3875375"/>
          <a:ext cx="643095" cy="64309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18652-6664-4486-B444-27A741CC8457}">
      <dsp:nvSpPr>
        <dsp:cNvPr id="0" name=""/>
        <dsp:cNvSpPr/>
      </dsp:nvSpPr>
      <dsp:spPr>
        <a:xfrm>
          <a:off x="1694332" y="4761408"/>
          <a:ext cx="1429101" cy="5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Trends and Future Directions </a:t>
          </a:r>
          <a:endParaRPr lang="en-US" sz="1100" kern="1200"/>
        </a:p>
      </dsp:txBody>
      <dsp:txXfrm>
        <a:off x="1694332" y="4761408"/>
        <a:ext cx="1429101" cy="571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A5F0-2EB2-48EB-B5FF-46945896BC63}">
      <dsp:nvSpPr>
        <dsp:cNvPr id="0" name=""/>
        <dsp:cNvSpPr/>
      </dsp:nvSpPr>
      <dsp:spPr>
        <a:xfrm>
          <a:off x="0" y="680"/>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59A592-CF5B-4765-9272-0F05BAF48118}">
      <dsp:nvSpPr>
        <dsp:cNvPr id="0" name=""/>
        <dsp:cNvSpPr/>
      </dsp:nvSpPr>
      <dsp:spPr>
        <a:xfrm>
          <a:off x="173035" y="129384"/>
          <a:ext cx="314609" cy="314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1EBFD-4121-432F-ABD5-62F4B77ABDD1}">
      <dsp:nvSpPr>
        <dsp:cNvPr id="0" name=""/>
        <dsp:cNvSpPr/>
      </dsp:nvSpPr>
      <dsp:spPr>
        <a:xfrm>
          <a:off x="660679" y="680"/>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Research Design Overview</a:t>
          </a:r>
          <a:endParaRPr lang="en-US" sz="1600" kern="1200"/>
        </a:p>
      </dsp:txBody>
      <dsp:txXfrm>
        <a:off x="660679" y="680"/>
        <a:ext cx="4157086" cy="572017"/>
      </dsp:txXfrm>
    </dsp:sp>
    <dsp:sp modelId="{1E5AE214-5C6A-41E1-A12C-332D3ACCFF87}">
      <dsp:nvSpPr>
        <dsp:cNvPr id="0" name=""/>
        <dsp:cNvSpPr/>
      </dsp:nvSpPr>
      <dsp:spPr>
        <a:xfrm>
          <a:off x="0" y="715702"/>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9AE49-4037-4A61-8021-E72A577CA3BD}">
      <dsp:nvSpPr>
        <dsp:cNvPr id="0" name=""/>
        <dsp:cNvSpPr/>
      </dsp:nvSpPr>
      <dsp:spPr>
        <a:xfrm>
          <a:off x="173035" y="844406"/>
          <a:ext cx="314609" cy="314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818D9-1738-4409-B94D-BFB877CC5A85}">
      <dsp:nvSpPr>
        <dsp:cNvPr id="0" name=""/>
        <dsp:cNvSpPr/>
      </dsp:nvSpPr>
      <dsp:spPr>
        <a:xfrm>
          <a:off x="660679" y="715702"/>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Meta-Analysis Approach</a:t>
          </a:r>
          <a:endParaRPr lang="en-US" sz="1600" kern="1200"/>
        </a:p>
      </dsp:txBody>
      <dsp:txXfrm>
        <a:off x="660679" y="715702"/>
        <a:ext cx="4157086" cy="572017"/>
      </dsp:txXfrm>
    </dsp:sp>
    <dsp:sp modelId="{1F6200D5-F7B2-4567-8875-ED62CDA6DC84}">
      <dsp:nvSpPr>
        <dsp:cNvPr id="0" name=""/>
        <dsp:cNvSpPr/>
      </dsp:nvSpPr>
      <dsp:spPr>
        <a:xfrm>
          <a:off x="0" y="1430723"/>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737CA-7E65-4FB9-B682-350FE05B6AD4}">
      <dsp:nvSpPr>
        <dsp:cNvPr id="0" name=""/>
        <dsp:cNvSpPr/>
      </dsp:nvSpPr>
      <dsp:spPr>
        <a:xfrm>
          <a:off x="173035" y="1559427"/>
          <a:ext cx="314609" cy="314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F40C5-B554-44F1-8BBB-EA68700F49F8}">
      <dsp:nvSpPr>
        <dsp:cNvPr id="0" name=""/>
        <dsp:cNvSpPr/>
      </dsp:nvSpPr>
      <dsp:spPr>
        <a:xfrm>
          <a:off x="660679" y="1430723"/>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Study Selection Criteria</a:t>
          </a:r>
          <a:endParaRPr lang="en-US" sz="1600" kern="1200"/>
        </a:p>
      </dsp:txBody>
      <dsp:txXfrm>
        <a:off x="660679" y="1430723"/>
        <a:ext cx="4157086" cy="572017"/>
      </dsp:txXfrm>
    </dsp:sp>
    <dsp:sp modelId="{1095BD87-7E92-41B4-88D6-A9A1F18166F7}">
      <dsp:nvSpPr>
        <dsp:cNvPr id="0" name=""/>
        <dsp:cNvSpPr/>
      </dsp:nvSpPr>
      <dsp:spPr>
        <a:xfrm>
          <a:off x="0" y="2145744"/>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2D9F1-C979-4A4C-AB5A-21BEB3CD14B0}">
      <dsp:nvSpPr>
        <dsp:cNvPr id="0" name=""/>
        <dsp:cNvSpPr/>
      </dsp:nvSpPr>
      <dsp:spPr>
        <a:xfrm>
          <a:off x="173035" y="2274448"/>
          <a:ext cx="314609" cy="314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DD5907-BE5D-4B7F-9410-EE6589D62C4E}">
      <dsp:nvSpPr>
        <dsp:cNvPr id="0" name=""/>
        <dsp:cNvSpPr/>
      </dsp:nvSpPr>
      <dsp:spPr>
        <a:xfrm>
          <a:off x="660679" y="2145744"/>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Data Extraction</a:t>
          </a:r>
          <a:endParaRPr lang="en-US" sz="1600" kern="1200"/>
        </a:p>
      </dsp:txBody>
      <dsp:txXfrm>
        <a:off x="660679" y="2145744"/>
        <a:ext cx="4157086" cy="572017"/>
      </dsp:txXfrm>
    </dsp:sp>
    <dsp:sp modelId="{5E4AE907-BC72-499D-A350-FFC67CF66DDE}">
      <dsp:nvSpPr>
        <dsp:cNvPr id="0" name=""/>
        <dsp:cNvSpPr/>
      </dsp:nvSpPr>
      <dsp:spPr>
        <a:xfrm>
          <a:off x="0" y="2860766"/>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3436C-4993-4200-A9A1-4B4D72814460}">
      <dsp:nvSpPr>
        <dsp:cNvPr id="0" name=""/>
        <dsp:cNvSpPr/>
      </dsp:nvSpPr>
      <dsp:spPr>
        <a:xfrm>
          <a:off x="173035" y="2989469"/>
          <a:ext cx="314609" cy="3146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E04534-358F-4DFC-AF1B-785DEBF5B804}">
      <dsp:nvSpPr>
        <dsp:cNvPr id="0" name=""/>
        <dsp:cNvSpPr/>
      </dsp:nvSpPr>
      <dsp:spPr>
        <a:xfrm>
          <a:off x="660679" y="2860766"/>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Analytical Techniques</a:t>
          </a:r>
          <a:endParaRPr lang="en-US" sz="1600" kern="1200"/>
        </a:p>
      </dsp:txBody>
      <dsp:txXfrm>
        <a:off x="660679" y="2860766"/>
        <a:ext cx="4157086" cy="572017"/>
      </dsp:txXfrm>
    </dsp:sp>
    <dsp:sp modelId="{687F668D-F74C-4545-86E6-F072BEE44CCC}">
      <dsp:nvSpPr>
        <dsp:cNvPr id="0" name=""/>
        <dsp:cNvSpPr/>
      </dsp:nvSpPr>
      <dsp:spPr>
        <a:xfrm>
          <a:off x="0" y="3575787"/>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5D503-27B0-4BDC-B3F6-A1DEC8BA1CF2}">
      <dsp:nvSpPr>
        <dsp:cNvPr id="0" name=""/>
        <dsp:cNvSpPr/>
      </dsp:nvSpPr>
      <dsp:spPr>
        <a:xfrm>
          <a:off x="173035" y="3704491"/>
          <a:ext cx="314609" cy="3146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6697F-D4E3-4890-83E5-CCB1C4056154}">
      <dsp:nvSpPr>
        <dsp:cNvPr id="0" name=""/>
        <dsp:cNvSpPr/>
      </dsp:nvSpPr>
      <dsp:spPr>
        <a:xfrm>
          <a:off x="660679" y="3575787"/>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kern="1200"/>
            <a:t>F</a:t>
          </a:r>
          <a:r>
            <a:rPr lang="en-US" sz="1600" b="0" i="0" kern="1200"/>
            <a:t>indings Interpretation</a:t>
          </a:r>
          <a:endParaRPr lang="en-US" sz="1600" kern="1200"/>
        </a:p>
      </dsp:txBody>
      <dsp:txXfrm>
        <a:off x="660679" y="3575787"/>
        <a:ext cx="4157086" cy="572017"/>
      </dsp:txXfrm>
    </dsp:sp>
    <dsp:sp modelId="{F74F4D20-9E6D-45F9-AFC3-AA9E2B6F2D11}">
      <dsp:nvSpPr>
        <dsp:cNvPr id="0" name=""/>
        <dsp:cNvSpPr/>
      </dsp:nvSpPr>
      <dsp:spPr>
        <a:xfrm>
          <a:off x="0" y="4290808"/>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B9E1F-E3BB-4ABB-BB76-348D2ABED4B9}">
      <dsp:nvSpPr>
        <dsp:cNvPr id="0" name=""/>
        <dsp:cNvSpPr/>
      </dsp:nvSpPr>
      <dsp:spPr>
        <a:xfrm>
          <a:off x="173035" y="4419512"/>
          <a:ext cx="314609" cy="3146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413E8-98BB-4918-A024-2547FAC6D473}">
      <dsp:nvSpPr>
        <dsp:cNvPr id="0" name=""/>
        <dsp:cNvSpPr/>
      </dsp:nvSpPr>
      <dsp:spPr>
        <a:xfrm>
          <a:off x="660679" y="4290808"/>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Ethical Considerations</a:t>
          </a:r>
          <a:endParaRPr lang="en-US" sz="1600" kern="1200"/>
        </a:p>
      </dsp:txBody>
      <dsp:txXfrm>
        <a:off x="660679" y="4290808"/>
        <a:ext cx="4157086" cy="572017"/>
      </dsp:txXfrm>
    </dsp:sp>
    <dsp:sp modelId="{17A19128-471E-43E6-AB4A-D9DC5E0172AA}">
      <dsp:nvSpPr>
        <dsp:cNvPr id="0" name=""/>
        <dsp:cNvSpPr/>
      </dsp:nvSpPr>
      <dsp:spPr>
        <a:xfrm>
          <a:off x="0" y="5005829"/>
          <a:ext cx="4817766" cy="5720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F8D6D-51EE-422E-A4D3-2DAD92EEB460}">
      <dsp:nvSpPr>
        <dsp:cNvPr id="0" name=""/>
        <dsp:cNvSpPr/>
      </dsp:nvSpPr>
      <dsp:spPr>
        <a:xfrm>
          <a:off x="173035" y="5134533"/>
          <a:ext cx="314609" cy="31460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89A45-B9E7-414B-B22E-CAA2C4194E67}">
      <dsp:nvSpPr>
        <dsp:cNvPr id="0" name=""/>
        <dsp:cNvSpPr/>
      </dsp:nvSpPr>
      <dsp:spPr>
        <a:xfrm>
          <a:off x="660679" y="5005829"/>
          <a:ext cx="4157086" cy="57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8" tIns="60538" rIns="60538" bIns="60538" numCol="1" spcCol="1270" anchor="ctr" anchorCtr="0">
          <a:noAutofit/>
        </a:bodyPr>
        <a:lstStyle/>
        <a:p>
          <a:pPr marL="0" lvl="0" indent="0" algn="l" defTabSz="711200">
            <a:lnSpc>
              <a:spcPct val="100000"/>
            </a:lnSpc>
            <a:spcBef>
              <a:spcPct val="0"/>
            </a:spcBef>
            <a:spcAft>
              <a:spcPct val="35000"/>
            </a:spcAft>
            <a:buNone/>
          </a:pPr>
          <a:r>
            <a:rPr lang="en-US" sz="1600" b="0" i="0" kern="1200"/>
            <a:t>Limitations</a:t>
          </a:r>
          <a:endParaRPr lang="en-US" sz="1600" kern="1200"/>
        </a:p>
      </dsp:txBody>
      <dsp:txXfrm>
        <a:off x="660679" y="5005829"/>
        <a:ext cx="4157086" cy="572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7C92C-AF31-45DB-8C0F-36004215D99D}">
      <dsp:nvSpPr>
        <dsp:cNvPr id="0" name=""/>
        <dsp:cNvSpPr/>
      </dsp:nvSpPr>
      <dsp:spPr>
        <a:xfrm>
          <a:off x="1138805" y="616943"/>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9498CF-01EA-41AD-958B-B0DB36BB1BE6}">
      <dsp:nvSpPr>
        <dsp:cNvPr id="0" name=""/>
        <dsp:cNvSpPr/>
      </dsp:nvSpPr>
      <dsp:spPr>
        <a:xfrm>
          <a:off x="37430" y="286453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baseline="0"/>
            <a:t>The author extends gratitude to colleagues for their invaluable assistance during class discussions. </a:t>
          </a:r>
          <a:endParaRPr lang="en-US" sz="1500" kern="1200"/>
        </a:p>
      </dsp:txBody>
      <dsp:txXfrm>
        <a:off x="37430" y="2864534"/>
        <a:ext cx="4005000" cy="720000"/>
      </dsp:txXfrm>
    </dsp:sp>
    <dsp:sp modelId="{94B253F5-83A2-4106-8C4D-29254FD26CF7}">
      <dsp:nvSpPr>
        <dsp:cNvPr id="0" name=""/>
        <dsp:cNvSpPr/>
      </dsp:nvSpPr>
      <dsp:spPr>
        <a:xfrm>
          <a:off x="5844680" y="616943"/>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5644BE-321C-4F79-B0A3-9E4ED91742C3}">
      <dsp:nvSpPr>
        <dsp:cNvPr id="0" name=""/>
        <dsp:cNvSpPr/>
      </dsp:nvSpPr>
      <dsp:spPr>
        <a:xfrm>
          <a:off x="4743305" y="286453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baseline="0"/>
            <a:t>Special recognition is given to Dr. Kenneth Goldberg for his insightful critique of this project and timely feedback. </a:t>
          </a:r>
          <a:endParaRPr lang="en-US" sz="1500" kern="1200"/>
        </a:p>
      </dsp:txBody>
      <dsp:txXfrm>
        <a:off x="4743305" y="2864534"/>
        <a:ext cx="400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5057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74354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09781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52766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qualitative meta-analysis of existing literature was conducted, considering reported outcomes, perceived impacts, and qualitative data while acknowledging potential biases in interpretation and the differences between portrayed and actual effectiveness.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89219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PRISMA (Preferred Reporting Items for Systematic Reviews and Meta-Analyses) is a widely recognized guideline for conducting systematic reviews and meta-analyses in research. It provides a structured approach to document selection processes, ensuring transparency and reproducibility in the review process.</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6398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27251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01419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2/29/24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2/29/24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125144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42594" y="758952"/>
            <a:ext cx="9056876" cy="4041648"/>
          </a:xfrm>
        </p:spPr>
        <p:txBody>
          <a:bodyPr>
            <a:normAutofit/>
          </a:bodyPr>
          <a:lstStyle/>
          <a:p>
            <a:r>
              <a:rPr lang="en-US" sz="7200" kern="0" dirty="0">
                <a:latin typeface="Times New Roman" panose="02020603050405020304" pitchFamily="18" charset="0"/>
                <a:ea typeface="Times New Roman" panose="02020603050405020304" pitchFamily="18" charset="0"/>
              </a:rPr>
              <a:t>The Impact of Human Service Organizations</a:t>
            </a:r>
            <a:endParaRPr lang="en-US" dirty="0"/>
          </a:p>
        </p:txBody>
      </p:sp>
      <p:sp>
        <p:nvSpPr>
          <p:cNvPr id="3" name="Content Placeholder 2"/>
          <p:cNvSpPr>
            <a:spLocks noGrp="1"/>
          </p:cNvSpPr>
          <p:nvPr>
            <p:ph type="subTitle" idx="1"/>
          </p:nvPr>
        </p:nvSpPr>
        <p:spPr>
          <a:xfrm>
            <a:off x="1442594" y="4800600"/>
            <a:ext cx="9056876" cy="1691640"/>
          </a:xfrm>
        </p:spPr>
        <p:txBody>
          <a:bodyPr>
            <a:normAutofit/>
          </a:bodyPr>
          <a:lstStyle/>
          <a:p>
            <a:pPr marL="0" marR="0" algn="ctr">
              <a:lnSpc>
                <a:spcPct val="200000"/>
              </a:lnSpc>
              <a:spcBef>
                <a:spcPts val="0"/>
              </a:spcBef>
              <a:spcAft>
                <a:spcPts val="0"/>
              </a:spcAft>
            </a:pPr>
            <a:r>
              <a:rPr lang="en-US" sz="1800" kern="0" dirty="0">
                <a:latin typeface="Times New Roman" panose="02020603050405020304" pitchFamily="18" charset="0"/>
                <a:ea typeface="Times New Roman" panose="02020603050405020304" pitchFamily="18" charset="0"/>
              </a:rPr>
              <a:t>A Meta-Analysis of the 2021 Emergency Rent and Utilities Assistance Programs</a:t>
            </a:r>
          </a:p>
          <a:p>
            <a:endParaRPr lang="en-US" sz="1800" kern="0" dirty="0">
              <a:effectLst/>
              <a:latin typeface="Times New Roman" panose="02020603050405020304" pitchFamily="18" charset="0"/>
              <a:ea typeface="Times New Roman" panose="02020603050405020304" pitchFamily="18" charset="0"/>
            </a:endParaRPr>
          </a:p>
          <a:p>
            <a:endParaRPr lang="en-US" dirty="0">
              <a:solidFill>
                <a:schemeClr val="tx2"/>
              </a:solidFill>
            </a:endParaRP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0846307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0F205B-058F-FD90-5C23-A675BF008224}"/>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Conclusions</a:t>
            </a:r>
          </a:p>
        </p:txBody>
      </p:sp>
      <p:sp>
        <p:nvSpPr>
          <p:cNvPr id="3" name="Content Placeholder 2">
            <a:extLst>
              <a:ext uri="{FF2B5EF4-FFF2-40B4-BE49-F238E27FC236}">
                <a16:creationId xmlns:a16="http://schemas.microsoft.com/office/drawing/2014/main" id="{FC60EFC9-A26A-2CAF-3A07-12F90DE721EE}"/>
              </a:ext>
            </a:extLst>
          </p:cNvPr>
          <p:cNvSpPr>
            <a:spLocks noGrp="1"/>
          </p:cNvSpPr>
          <p:nvPr>
            <p:ph idx="1"/>
          </p:nvPr>
        </p:nvSpPr>
        <p:spPr>
          <a:xfrm>
            <a:off x="643467" y="643467"/>
            <a:ext cx="4817766" cy="5578528"/>
          </a:xfrm>
        </p:spPr>
        <p:txBody>
          <a:bodyPr anchor="ctr">
            <a:normAutofit/>
          </a:bodyPr>
          <a:lstStyle/>
          <a:p>
            <a:r>
              <a:rPr lang="en-US" dirty="0"/>
              <a:t>The author found that while data on Human Service Organizations (HSOs) is plentiful, it is scattered across sources. </a:t>
            </a:r>
          </a:p>
          <a:p>
            <a:r>
              <a:rPr lang="en-US" dirty="0"/>
              <a:t>Effective HSO strategies include addressing rent arrears, providing financial support to tenants, and creating programs to prevent eviction. </a:t>
            </a:r>
          </a:p>
        </p:txBody>
      </p:sp>
      <p:sp>
        <p:nvSpPr>
          <p:cNvPr id="16" name="Rectangle 15">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7931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3F7402B-5C01-A47C-314B-1C8C598FAC71}"/>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Conclusions</a:t>
            </a:r>
          </a:p>
        </p:txBody>
      </p:sp>
      <p:sp>
        <p:nvSpPr>
          <p:cNvPr id="3" name="Content Placeholder 2">
            <a:extLst>
              <a:ext uri="{FF2B5EF4-FFF2-40B4-BE49-F238E27FC236}">
                <a16:creationId xmlns:a16="http://schemas.microsoft.com/office/drawing/2014/main" id="{0B4DE7FA-7A2D-BC23-BED0-A810C73AA067}"/>
              </a:ext>
            </a:extLst>
          </p:cNvPr>
          <p:cNvSpPr>
            <a:spLocks noGrp="1"/>
          </p:cNvSpPr>
          <p:nvPr>
            <p:ph idx="1"/>
          </p:nvPr>
        </p:nvSpPr>
        <p:spPr>
          <a:xfrm>
            <a:off x="643467" y="643467"/>
            <a:ext cx="4817766" cy="5578528"/>
          </a:xfrm>
        </p:spPr>
        <p:txBody>
          <a:bodyPr anchor="ctr">
            <a:normAutofit/>
          </a:bodyPr>
          <a:lstStyle/>
          <a:p>
            <a:r>
              <a:rPr lang="en-US" dirty="0"/>
              <a:t>HSOs were important in addressing housing issues during the COVID-19 pandemic, particularly through rental assistance programs. </a:t>
            </a:r>
          </a:p>
          <a:p>
            <a:r>
              <a:rPr lang="en-US" dirty="0"/>
              <a:t>The findings suggest that HSOs effectively increase housing stability and reduce the increasing number of residential evictions, as demonstrated by the outcomes of the Emergency Rent and Utilities Assistance Program (ERAP). </a:t>
            </a:r>
          </a:p>
          <a:p>
            <a:endParaRPr lang="en-US"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933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3932-1D2D-2DB6-8198-FE3AB61A8586}"/>
              </a:ext>
            </a:extLst>
          </p:cNvPr>
          <p:cNvSpPr>
            <a:spLocks noGrp="1"/>
          </p:cNvSpPr>
          <p:nvPr>
            <p:ph type="title"/>
          </p:nvPr>
        </p:nvSpPr>
        <p:spPr>
          <a:xfrm>
            <a:off x="1229032" y="365760"/>
            <a:ext cx="5997678" cy="1325562"/>
          </a:xfrm>
        </p:spPr>
        <p:txBody>
          <a:bodyPr>
            <a:normAutofit/>
          </a:bodyPr>
          <a:lstStyle/>
          <a:p>
            <a:r>
              <a:rPr lang="en-US" dirty="0"/>
              <a:t>Future Work</a:t>
            </a:r>
            <a:br>
              <a:rPr lang="en-US" dirty="0"/>
            </a:br>
            <a:endParaRPr lang="en-US" dirty="0"/>
          </a:p>
        </p:txBody>
      </p:sp>
      <p:sp>
        <p:nvSpPr>
          <p:cNvPr id="17" name="Rectangle 16">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Content Placeholder 5">
            <a:extLst>
              <a:ext uri="{FF2B5EF4-FFF2-40B4-BE49-F238E27FC236}">
                <a16:creationId xmlns:a16="http://schemas.microsoft.com/office/drawing/2014/main" id="{F6AC6089-9C9C-8E55-4F73-2BB56FCDD3BD}"/>
              </a:ext>
            </a:extLst>
          </p:cNvPr>
          <p:cNvSpPr>
            <a:spLocks noGrp="1"/>
          </p:cNvSpPr>
          <p:nvPr>
            <p:ph idx="1"/>
          </p:nvPr>
        </p:nvSpPr>
        <p:spPr>
          <a:xfrm>
            <a:off x="1211139" y="2005739"/>
            <a:ext cx="6015571" cy="4174398"/>
          </a:xfrm>
        </p:spPr>
        <p:txBody>
          <a:bodyPr>
            <a:normAutofit/>
          </a:bodyPr>
          <a:lstStyle/>
          <a:p>
            <a:r>
              <a:rPr lang="en-US" dirty="0"/>
              <a:t>Identifying strategies for strengthening collaborations among HSOs, adapting to socio-economic changes, prioritizing resources to areas of greater need, and further researching effective strategies to reduce residential evictions. </a:t>
            </a:r>
          </a:p>
          <a:p>
            <a:r>
              <a:rPr lang="en-US" dirty="0"/>
              <a:t>Research questions for future projects could focus on case studies of effective collaborations, the impact of socio-economic changes on ERA programs, methods for identifying areas of greater need, and effective eviction prevention strategies in specific regions. </a:t>
            </a:r>
          </a:p>
          <a:p>
            <a:r>
              <a:rPr lang="en-US" dirty="0"/>
              <a:t>The most promising opportunity lies in strengthening collaborations among HSOs for more effective eviction prevention.</a:t>
            </a:r>
          </a:p>
        </p:txBody>
      </p:sp>
      <p:pic>
        <p:nvPicPr>
          <p:cNvPr id="8" name="Picture 7" descr="Plant growing in a concrete crack">
            <a:extLst>
              <a:ext uri="{FF2B5EF4-FFF2-40B4-BE49-F238E27FC236}">
                <a16:creationId xmlns:a16="http://schemas.microsoft.com/office/drawing/2014/main" id="{81AF309E-CFC8-2425-D4BF-4CF279AF00F1}"/>
              </a:ext>
            </a:extLst>
          </p:cNvPr>
          <p:cNvPicPr>
            <a:picLocks noChangeAspect="1"/>
          </p:cNvPicPr>
          <p:nvPr/>
        </p:nvPicPr>
        <p:blipFill rotWithShape="1">
          <a:blip r:embed="rId3"/>
          <a:srcRect l="17927" r="36781" b="-1"/>
          <a:stretch/>
        </p:blipFill>
        <p:spPr>
          <a:xfrm>
            <a:off x="7538689" y="10"/>
            <a:ext cx="4653311" cy="6857990"/>
          </a:xfrm>
          <a:prstGeom prst="rect">
            <a:avLst/>
          </a:prstGeom>
        </p:spPr>
      </p:pic>
    </p:spTree>
    <p:extLst>
      <p:ext uri="{BB962C8B-B14F-4D97-AF65-F5344CB8AC3E}">
        <p14:creationId xmlns:p14="http://schemas.microsoft.com/office/powerpoint/2010/main" val="32457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9BAF-44C6-537D-0DF7-72C2180825CB}"/>
              </a:ext>
            </a:extLst>
          </p:cNvPr>
          <p:cNvSpPr>
            <a:spLocks noGrp="1"/>
          </p:cNvSpPr>
          <p:nvPr>
            <p:ph type="title"/>
          </p:nvPr>
        </p:nvSpPr>
        <p:spPr>
          <a:xfrm>
            <a:off x="1261872" y="365760"/>
            <a:ext cx="9692640" cy="1325562"/>
          </a:xfrm>
        </p:spPr>
        <p:txBody>
          <a:bodyPr>
            <a:normAutofit/>
          </a:bodyPr>
          <a:lstStyle/>
          <a:p>
            <a:r>
              <a:rPr lang="en-US" dirty="0"/>
              <a:t>Acknowledgments</a:t>
            </a:r>
          </a:p>
        </p:txBody>
      </p:sp>
      <p:graphicFrame>
        <p:nvGraphicFramePr>
          <p:cNvPr id="6" name="Content Placeholder 2">
            <a:extLst>
              <a:ext uri="{FF2B5EF4-FFF2-40B4-BE49-F238E27FC236}">
                <a16:creationId xmlns:a16="http://schemas.microsoft.com/office/drawing/2014/main" id="{B6075AB3-E94B-BB8A-9B3C-211A8E97AB8E}"/>
              </a:ext>
            </a:extLst>
          </p:cNvPr>
          <p:cNvGraphicFramePr>
            <a:graphicFrameLocks noGrp="1"/>
          </p:cNvGraphicFramePr>
          <p:nvPr>
            <p:ph idx="1"/>
            <p:extLst>
              <p:ext uri="{D42A27DB-BD31-4B8C-83A1-F6EECF244321}">
                <p14:modId xmlns:p14="http://schemas.microsoft.com/office/powerpoint/2010/main" val="723124926"/>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05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Contents</a:t>
            </a:r>
          </a:p>
        </p:txBody>
      </p:sp>
      <p:sp>
        <p:nvSpPr>
          <p:cNvPr id="3" name="Content Placeholder 2"/>
          <p:cNvSpPr>
            <a:spLocks noGrp="1"/>
          </p:cNvSpPr>
          <p:nvPr>
            <p:ph type="body" idx="1"/>
          </p:nvPr>
        </p:nvSpPr>
        <p:spPr>
          <a:xfrm>
            <a:off x="1261872" y="1828800"/>
            <a:ext cx="8595360" cy="4351337"/>
          </a:xfrm>
        </p:spPr>
        <p:txBody>
          <a:bodyPr>
            <a:normAutofit/>
          </a:bodyPr>
          <a:lstStyle/>
          <a:p>
            <a:r>
              <a:rPr lang="en-US" dirty="0"/>
              <a:t>Research Issue</a:t>
            </a:r>
          </a:p>
          <a:p>
            <a:r>
              <a:rPr lang="en-US" dirty="0"/>
              <a:t>Research Question</a:t>
            </a:r>
          </a:p>
          <a:p>
            <a:r>
              <a:rPr lang="en-US" dirty="0"/>
              <a:t>Literature Review</a:t>
            </a:r>
          </a:p>
          <a:p>
            <a:r>
              <a:rPr lang="en-US" dirty="0"/>
              <a:t>Methodology</a:t>
            </a:r>
          </a:p>
          <a:p>
            <a:r>
              <a:rPr lang="en-US" dirty="0"/>
              <a:t>Findings</a:t>
            </a:r>
          </a:p>
          <a:p>
            <a:r>
              <a:rPr lang="en-US" dirty="0"/>
              <a:t>Discussion of Findings</a:t>
            </a:r>
          </a:p>
          <a:p>
            <a:r>
              <a:rPr lang="en-US" dirty="0"/>
              <a:t>Conclusions</a:t>
            </a:r>
          </a:p>
          <a:p>
            <a:r>
              <a:rPr lang="en-US" dirty="0"/>
              <a:t>Future Work</a:t>
            </a:r>
          </a:p>
          <a:p>
            <a:r>
              <a:rPr lang="en-US" dirty="0"/>
              <a:t>Acknowledgements</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807333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082650-9A61-05D1-A6E4-0047F7B37E46}"/>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Research Issue</a:t>
            </a:r>
          </a:p>
        </p:txBody>
      </p:sp>
      <p:sp>
        <p:nvSpPr>
          <p:cNvPr id="15" name="Content Placeholder 2">
            <a:extLst>
              <a:ext uri="{FF2B5EF4-FFF2-40B4-BE49-F238E27FC236}">
                <a16:creationId xmlns:a16="http://schemas.microsoft.com/office/drawing/2014/main" id="{8F592A67-7837-4999-B219-E05C85C1D3C9}"/>
              </a:ext>
            </a:extLst>
          </p:cNvPr>
          <p:cNvSpPr>
            <a:spLocks noGrp="1"/>
          </p:cNvSpPr>
          <p:nvPr>
            <p:ph idx="1"/>
          </p:nvPr>
        </p:nvSpPr>
        <p:spPr>
          <a:xfrm>
            <a:off x="643467" y="643467"/>
            <a:ext cx="4817766" cy="5578528"/>
          </a:xfrm>
        </p:spPr>
        <p:txBody>
          <a:bodyPr anchor="ctr">
            <a:normAutofit/>
          </a:bodyPr>
          <a:lstStyle/>
          <a:p>
            <a:r>
              <a:rPr lang="en-US" b="0" i="0" u="none" strike="noStrike" dirty="0">
                <a:effectLst/>
              </a:rPr>
              <a:t>Statement of the problem: The paper acknowledged the uncertain relationship between the Emergency Rent Assistance program strategies during the COVID-19 pandemic and the reduction in residential eviction rates.</a:t>
            </a:r>
          </a:p>
          <a:p>
            <a:r>
              <a:rPr lang="en-US" b="0" i="0" u="none" strike="noStrike" dirty="0">
                <a:effectLst/>
              </a:rPr>
              <a:t>Purpose of the study: The paper aims to investigate the impact of Human Service Organizations (HSOs) as portrayed in the academic literature and inform the reader about trends, thematic patterns, and knowledge gaps that must be addressed for future policies and strategies aiming at preventing residential evictions to be effective.</a:t>
            </a:r>
          </a:p>
          <a:p>
            <a:endParaRPr lang="en-US"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4027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079FC1-4A19-7061-CE1C-BF911EA9730D}"/>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Research Question</a:t>
            </a:r>
            <a:br>
              <a:rPr lang="en-US" sz="3600" dirty="0">
                <a:solidFill>
                  <a:srgbClr val="FFFFFF"/>
                </a:solidFill>
              </a:rPr>
            </a:br>
            <a:endParaRPr lang="en-US" sz="3600" dirty="0">
              <a:solidFill>
                <a:srgbClr val="FFFFFF"/>
              </a:solidFill>
            </a:endParaRPr>
          </a:p>
        </p:txBody>
      </p:sp>
      <p:sp>
        <p:nvSpPr>
          <p:cNvPr id="3" name="Content Placeholder 2">
            <a:extLst>
              <a:ext uri="{FF2B5EF4-FFF2-40B4-BE49-F238E27FC236}">
                <a16:creationId xmlns:a16="http://schemas.microsoft.com/office/drawing/2014/main" id="{01557FC8-607F-5019-B308-5C2ABC7A9511}"/>
              </a:ext>
            </a:extLst>
          </p:cNvPr>
          <p:cNvSpPr>
            <a:spLocks noGrp="1"/>
          </p:cNvSpPr>
          <p:nvPr>
            <p:ph idx="1"/>
          </p:nvPr>
        </p:nvSpPr>
        <p:spPr>
          <a:xfrm>
            <a:off x="643467" y="643467"/>
            <a:ext cx="4817766" cy="5578528"/>
          </a:xfrm>
        </p:spPr>
        <p:txBody>
          <a:bodyPr anchor="ctr">
            <a:normAutofit/>
          </a:bodyPr>
          <a:lstStyle/>
          <a:p>
            <a:r>
              <a:rPr lang="en-US" dirty="0"/>
              <a:t>How effective are Human Service Organizations in providing housing and temporary aid for families?</a:t>
            </a:r>
          </a:p>
          <a:p>
            <a:r>
              <a:rPr lang="en-US" dirty="0"/>
              <a:t>Particularly, how </a:t>
            </a:r>
            <a:r>
              <a:rPr lang="en-US"/>
              <a:t>effective were the 2021 ERA programs </a:t>
            </a:r>
            <a:r>
              <a:rPr lang="en-US" dirty="0"/>
              <a:t>in this regard?</a:t>
            </a:r>
          </a:p>
        </p:txBody>
      </p:sp>
      <p:sp>
        <p:nvSpPr>
          <p:cNvPr id="24" name="Rectangle 23">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189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5B5ACA5-3F36-F49C-44DE-1D58BF9FC906}"/>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Literature Review</a:t>
            </a:r>
          </a:p>
        </p:txBody>
      </p:sp>
      <p:graphicFrame>
        <p:nvGraphicFramePr>
          <p:cNvPr id="15" name="Content Placeholder 2">
            <a:extLst>
              <a:ext uri="{FF2B5EF4-FFF2-40B4-BE49-F238E27FC236}">
                <a16:creationId xmlns:a16="http://schemas.microsoft.com/office/drawing/2014/main" id="{4E93AAE7-5C1D-6A5E-5706-389793465073}"/>
              </a:ext>
            </a:extLst>
          </p:cNvPr>
          <p:cNvGraphicFramePr>
            <a:graphicFrameLocks noGrp="1"/>
          </p:cNvGraphicFramePr>
          <p:nvPr>
            <p:ph idx="1"/>
          </p:nvPr>
        </p:nvGraphicFramePr>
        <p:xfrm>
          <a:off x="643467" y="643467"/>
          <a:ext cx="4817766" cy="5578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1101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F29EB75-9B57-35C0-6E2A-85ACFCF15CBA}"/>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Methodology</a:t>
            </a:r>
          </a:p>
        </p:txBody>
      </p:sp>
      <p:graphicFrame>
        <p:nvGraphicFramePr>
          <p:cNvPr id="14" name="Content Placeholder 2">
            <a:extLst>
              <a:ext uri="{FF2B5EF4-FFF2-40B4-BE49-F238E27FC236}">
                <a16:creationId xmlns:a16="http://schemas.microsoft.com/office/drawing/2014/main" id="{F18D35CC-A8C8-D1EE-B425-97E2DA6C33A9}"/>
              </a:ext>
            </a:extLst>
          </p:cNvPr>
          <p:cNvGraphicFramePr>
            <a:graphicFrameLocks noGrp="1"/>
          </p:cNvGraphicFramePr>
          <p:nvPr>
            <p:ph idx="1"/>
          </p:nvPr>
        </p:nvGraphicFramePr>
        <p:xfrm>
          <a:off x="643467" y="643467"/>
          <a:ext cx="4817766" cy="5578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3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A17B91-1B51-6EB8-CA50-DADF9253AE6F}"/>
              </a:ext>
            </a:extLst>
          </p:cNvPr>
          <p:cNvSpPr>
            <a:spLocks noGrp="1"/>
          </p:cNvSpPr>
          <p:nvPr>
            <p:ph type="title"/>
          </p:nvPr>
        </p:nvSpPr>
        <p:spPr>
          <a:xfrm>
            <a:off x="6902937" y="643466"/>
            <a:ext cx="3962658" cy="5376334"/>
          </a:xfrm>
        </p:spPr>
        <p:txBody>
          <a:bodyPr anchor="ctr">
            <a:normAutofit/>
          </a:bodyPr>
          <a:lstStyle/>
          <a:p>
            <a:r>
              <a:rPr lang="en-US" sz="3600">
                <a:solidFill>
                  <a:srgbClr val="FFFFFF"/>
                </a:solidFill>
              </a:rPr>
              <a:t>Methodology</a:t>
            </a:r>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Content Placeholder 6" descr="A flowchart of information&#10;&#10;Description automatically generated">
            <a:extLst>
              <a:ext uri="{FF2B5EF4-FFF2-40B4-BE49-F238E27FC236}">
                <a16:creationId xmlns:a16="http://schemas.microsoft.com/office/drawing/2014/main" id="{AC9631A4-E8A6-DD38-E715-547CFF67E0DE}"/>
              </a:ext>
            </a:extLst>
          </p:cNvPr>
          <p:cNvPicPr>
            <a:picLocks noGrp="1" noChangeAspect="1"/>
          </p:cNvPicPr>
          <p:nvPr>
            <p:ph idx="1"/>
          </p:nvPr>
        </p:nvPicPr>
        <p:blipFill>
          <a:blip r:embed="rId3"/>
          <a:stretch>
            <a:fillRect/>
          </a:stretch>
        </p:blipFill>
        <p:spPr>
          <a:xfrm>
            <a:off x="642938" y="980126"/>
            <a:ext cx="4818062" cy="4904098"/>
          </a:xfrm>
          <a:prstGeom prst="rect">
            <a:avLst/>
          </a:prstGeom>
        </p:spPr>
      </p:pic>
    </p:spTree>
    <p:extLst>
      <p:ext uri="{BB962C8B-B14F-4D97-AF65-F5344CB8AC3E}">
        <p14:creationId xmlns:p14="http://schemas.microsoft.com/office/powerpoint/2010/main" val="194291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D3C223-3E2C-78BE-8B03-281EDC3FF65C}"/>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Findings</a:t>
            </a:r>
          </a:p>
        </p:txBody>
      </p:sp>
      <p:sp>
        <p:nvSpPr>
          <p:cNvPr id="3" name="Content Placeholder 2">
            <a:extLst>
              <a:ext uri="{FF2B5EF4-FFF2-40B4-BE49-F238E27FC236}">
                <a16:creationId xmlns:a16="http://schemas.microsoft.com/office/drawing/2014/main" id="{EA0B4CE0-BDF4-AB68-FFEB-2899652960D9}"/>
              </a:ext>
            </a:extLst>
          </p:cNvPr>
          <p:cNvSpPr>
            <a:spLocks noGrp="1"/>
          </p:cNvSpPr>
          <p:nvPr>
            <p:ph idx="1"/>
          </p:nvPr>
        </p:nvSpPr>
        <p:spPr>
          <a:xfrm>
            <a:off x="643467" y="643467"/>
            <a:ext cx="4817766" cy="5578528"/>
          </a:xfrm>
        </p:spPr>
        <p:txBody>
          <a:bodyPr anchor="ctr">
            <a:normAutofit/>
          </a:bodyPr>
          <a:lstStyle/>
          <a:p>
            <a:r>
              <a:rPr lang="en-US" dirty="0"/>
              <a:t>Key findings are about thematic patterns. The studies converge on the following points. HSOs need to adapt to evolving circumstances quickly, consider location-specific strategies, direct resources to areas of greatest need, and consider equity in their work.</a:t>
            </a:r>
          </a:p>
          <a:p>
            <a:r>
              <a:rPr lang="en-US" dirty="0"/>
              <a:t> The studies also emphasized the role of rental assistance programs in mitigating the negative effects of the public health measures against the pandemic. </a:t>
            </a:r>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045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4E0C5FB-1363-9354-37FF-30AC03438308}"/>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Findings</a:t>
            </a:r>
          </a:p>
        </p:txBody>
      </p:sp>
      <p:sp>
        <p:nvSpPr>
          <p:cNvPr id="3" name="Content Placeholder 2">
            <a:extLst>
              <a:ext uri="{FF2B5EF4-FFF2-40B4-BE49-F238E27FC236}">
                <a16:creationId xmlns:a16="http://schemas.microsoft.com/office/drawing/2014/main" id="{37C2E515-6BD5-7546-BC02-657E49485288}"/>
              </a:ext>
            </a:extLst>
          </p:cNvPr>
          <p:cNvSpPr>
            <a:spLocks noGrp="1"/>
          </p:cNvSpPr>
          <p:nvPr>
            <p:ph idx="1"/>
          </p:nvPr>
        </p:nvSpPr>
        <p:spPr>
          <a:xfrm>
            <a:off x="643467" y="643467"/>
            <a:ext cx="4817766" cy="5578528"/>
          </a:xfrm>
        </p:spPr>
        <p:txBody>
          <a:bodyPr anchor="ctr">
            <a:normAutofit/>
          </a:bodyPr>
          <a:lstStyle/>
          <a:p>
            <a:r>
              <a:rPr lang="en-US" dirty="0"/>
              <a:t>The findings from individual studies further underscored the disproportionate impact of the pandemic on low-income renters, the limited impact of federal fiscal assistance, and the need for rental assistance in maintaining housing stability during the pandemic.</a:t>
            </a:r>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6606467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1791</TotalTime>
  <Words>615</Words>
  <Application>Microsoft Macintosh PowerPoint</Application>
  <PresentationFormat>Widescreen</PresentationFormat>
  <Paragraphs>63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Century Schoolbook</vt:lpstr>
      <vt:lpstr>Times New Roman</vt:lpstr>
      <vt:lpstr>Wingdings 2</vt:lpstr>
      <vt:lpstr>View</vt:lpstr>
      <vt:lpstr>The Impact of Human Service Organizations</vt:lpstr>
      <vt:lpstr>Contents</vt:lpstr>
      <vt:lpstr>Research Issue</vt:lpstr>
      <vt:lpstr>Research Question </vt:lpstr>
      <vt:lpstr>Literature Review</vt:lpstr>
      <vt:lpstr>Methodology</vt:lpstr>
      <vt:lpstr>Methodology</vt:lpstr>
      <vt:lpstr>Findings</vt:lpstr>
      <vt:lpstr>Findings</vt:lpstr>
      <vt:lpstr>Conclusions</vt:lpstr>
      <vt:lpstr>Conclusions</vt:lpstr>
      <vt:lpstr>Future Work </vt:lpstr>
      <vt:lpstr>Acknowledgments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 644</dc:title>
  <dc:subject/>
  <dc:creator>Gabriel Irizarry</dc:creator>
  <cp:keywords/>
  <dc:description/>
  <cp:lastModifiedBy>Gabriel Irizarry</cp:lastModifiedBy>
  <cp:revision>34</cp:revision>
  <dcterms:created xsi:type="dcterms:W3CDTF">2023-09-02T20:18:42Z</dcterms:created>
  <dcterms:modified xsi:type="dcterms:W3CDTF">2024-03-01T04:34:17Z</dcterms:modified>
  <cp:category/>
</cp:coreProperties>
</file>