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6"/>
  </p:notesMasterIdLst>
  <p:handoutMasterIdLst>
    <p:handoutMasterId r:id="rId7"/>
  </p:handoutMasterIdLst>
  <p:sldIdLst>
    <p:sldId id="853" r:id="rId3"/>
    <p:sldId id="854" r:id="rId4"/>
    <p:sldId id="855" r:id="rId5"/>
  </p:sldIdLst>
  <p:sldSz cx="10440988" cy="6858000"/>
  <p:notesSz cx="6797675" cy="9926638"/>
  <p:embeddedFontLs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icrosoft Sans Serif" panose="020B0604020202020204" pitchFamily="34" charset="0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9900"/>
    <a:srgbClr val="FF6600"/>
    <a:srgbClr val="FFFFCC"/>
    <a:srgbClr val="3399FF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3" autoAdjust="0"/>
    <p:restoredTop sz="93231" autoAdjust="0"/>
  </p:normalViewPr>
  <p:slideViewPr>
    <p:cSldViewPr snapToGrid="0">
      <p:cViewPr varScale="1">
        <p:scale>
          <a:sx n="107" d="100"/>
          <a:sy n="107" d="100"/>
        </p:scale>
        <p:origin x="-174" y="10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2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0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질의 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/ </a:t>
            </a: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응답 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327FF-6CB4-4680-BD01-CB4E129570DE}"/>
              </a:ext>
            </a:extLst>
          </p:cNvPr>
          <p:cNvSpPr txBox="1"/>
          <p:nvPr/>
        </p:nvSpPr>
        <p:spPr>
          <a:xfrm>
            <a:off x="562708" y="298938"/>
            <a:ext cx="4326826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질문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MaxPool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연산시 패딩 문제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0D2136-E677-4064-8576-99743428D36C}"/>
              </a:ext>
            </a:extLst>
          </p:cNvPr>
          <p:cNvSpPr txBox="1"/>
          <p:nvPr/>
        </p:nvSpPr>
        <p:spPr>
          <a:xfrm>
            <a:off x="5019200" y="298938"/>
            <a:ext cx="12175128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image = tf.constant([[[[1],[2],[3]],[[4],[5],[6]], [[7],[8],[9]]]], dtype=np.float32)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pool = tf.keras.layers.MaxPool2D(pool_size=(2,2), strides=1, padding='same')(image)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print(pool.shape)  # (2,2)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print(pool.numpy())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DCF8A7-316D-4D51-9DDA-D9A151D8F683}"/>
              </a:ext>
            </a:extLst>
          </p:cNvPr>
          <p:cNvGrpSpPr/>
          <p:nvPr/>
        </p:nvGrpSpPr>
        <p:grpSpPr>
          <a:xfrm>
            <a:off x="555467" y="1852756"/>
            <a:ext cx="2413488" cy="2391506"/>
            <a:chOff x="1292469" y="1617785"/>
            <a:chExt cx="2413488" cy="23915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6DD82C-720F-4B69-B3BC-77514E15EF83}"/>
                </a:ext>
              </a:extLst>
            </p:cNvPr>
            <p:cNvSpPr/>
            <p:nvPr/>
          </p:nvSpPr>
          <p:spPr>
            <a:xfrm>
              <a:off x="1292469" y="1617785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DC9502-9230-4031-B617-4F014E451592}"/>
                </a:ext>
              </a:extLst>
            </p:cNvPr>
            <p:cNvSpPr/>
            <p:nvPr/>
          </p:nvSpPr>
          <p:spPr>
            <a:xfrm>
              <a:off x="1899138" y="1617785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999286-FF02-4789-AA9C-512F3B76EC75}"/>
                </a:ext>
              </a:extLst>
            </p:cNvPr>
            <p:cNvSpPr/>
            <p:nvPr/>
          </p:nvSpPr>
          <p:spPr>
            <a:xfrm>
              <a:off x="2497015" y="1617785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4E553B-173C-4124-8E69-F20C44620D26}"/>
                </a:ext>
              </a:extLst>
            </p:cNvPr>
            <p:cNvSpPr/>
            <p:nvPr/>
          </p:nvSpPr>
          <p:spPr>
            <a:xfrm>
              <a:off x="1292469" y="2215661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0221C4C-5705-4DFE-A4A1-37138A82692C}"/>
                </a:ext>
              </a:extLst>
            </p:cNvPr>
            <p:cNvSpPr/>
            <p:nvPr/>
          </p:nvSpPr>
          <p:spPr>
            <a:xfrm>
              <a:off x="1899138" y="2215661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5BBE8B-B156-4E67-B7E4-9F0B96EE9F59}"/>
                </a:ext>
              </a:extLst>
            </p:cNvPr>
            <p:cNvSpPr/>
            <p:nvPr/>
          </p:nvSpPr>
          <p:spPr>
            <a:xfrm>
              <a:off x="2497015" y="2215661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7F574-CF2F-4D46-8007-9B7918AD8CE7}"/>
                </a:ext>
              </a:extLst>
            </p:cNvPr>
            <p:cNvSpPr/>
            <p:nvPr/>
          </p:nvSpPr>
          <p:spPr>
            <a:xfrm>
              <a:off x="1292469" y="2813538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CB8F92-2A85-45B7-931B-705F823D4B06}"/>
                </a:ext>
              </a:extLst>
            </p:cNvPr>
            <p:cNvSpPr/>
            <p:nvPr/>
          </p:nvSpPr>
          <p:spPr>
            <a:xfrm>
              <a:off x="1899138" y="2813538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D5F41AF-9C6A-45CD-AA62-F77128384F3A}"/>
                </a:ext>
              </a:extLst>
            </p:cNvPr>
            <p:cNvSpPr/>
            <p:nvPr/>
          </p:nvSpPr>
          <p:spPr>
            <a:xfrm>
              <a:off x="2497015" y="2813538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1370577-A67F-4553-B9BA-8638991BC56B}"/>
                </a:ext>
              </a:extLst>
            </p:cNvPr>
            <p:cNvSpPr/>
            <p:nvPr/>
          </p:nvSpPr>
          <p:spPr>
            <a:xfrm>
              <a:off x="3108080" y="1617785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3E44C5F-4985-40C0-A4F3-D88F24A71753}"/>
                </a:ext>
              </a:extLst>
            </p:cNvPr>
            <p:cNvSpPr/>
            <p:nvPr/>
          </p:nvSpPr>
          <p:spPr>
            <a:xfrm>
              <a:off x="3108080" y="2215661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9A7857D-3A82-4934-88D7-462C28971C0C}"/>
                </a:ext>
              </a:extLst>
            </p:cNvPr>
            <p:cNvSpPr/>
            <p:nvPr/>
          </p:nvSpPr>
          <p:spPr>
            <a:xfrm>
              <a:off x="3108080" y="2813538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B45A47-D74B-498A-89C4-940FCA80CA74}"/>
                </a:ext>
              </a:extLst>
            </p:cNvPr>
            <p:cNvSpPr/>
            <p:nvPr/>
          </p:nvSpPr>
          <p:spPr>
            <a:xfrm>
              <a:off x="1292469" y="3411414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0AC971D-4836-486D-B99F-E7F4750628AD}"/>
                </a:ext>
              </a:extLst>
            </p:cNvPr>
            <p:cNvSpPr/>
            <p:nvPr/>
          </p:nvSpPr>
          <p:spPr>
            <a:xfrm>
              <a:off x="1899138" y="3411414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4299483-C42E-4DAB-B03E-EF7D0B92CF85}"/>
                </a:ext>
              </a:extLst>
            </p:cNvPr>
            <p:cNvSpPr/>
            <p:nvPr/>
          </p:nvSpPr>
          <p:spPr>
            <a:xfrm>
              <a:off x="2497015" y="3411414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D7229B-942A-416C-90BD-E025AD764BD3}"/>
                </a:ext>
              </a:extLst>
            </p:cNvPr>
            <p:cNvSpPr/>
            <p:nvPr/>
          </p:nvSpPr>
          <p:spPr>
            <a:xfrm>
              <a:off x="3108080" y="3411414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5FA2B1-C847-4E05-817D-899FF445BD59}"/>
              </a:ext>
            </a:extLst>
          </p:cNvPr>
          <p:cNvSpPr/>
          <p:nvPr/>
        </p:nvSpPr>
        <p:spPr>
          <a:xfrm>
            <a:off x="4720262" y="3048509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71B70A-DB30-4D23-AFF7-2F21E35EC2A0}"/>
              </a:ext>
            </a:extLst>
          </p:cNvPr>
          <p:cNvSpPr/>
          <p:nvPr/>
        </p:nvSpPr>
        <p:spPr>
          <a:xfrm>
            <a:off x="5331327" y="3048509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1D0E7C-68A8-456B-BD8D-EFE35D88E245}"/>
              </a:ext>
            </a:extLst>
          </p:cNvPr>
          <p:cNvSpPr/>
          <p:nvPr/>
        </p:nvSpPr>
        <p:spPr>
          <a:xfrm>
            <a:off x="4720262" y="3646385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247F11-4E09-4F24-9E9B-542A4E1520A2}"/>
              </a:ext>
            </a:extLst>
          </p:cNvPr>
          <p:cNvSpPr/>
          <p:nvPr/>
        </p:nvSpPr>
        <p:spPr>
          <a:xfrm>
            <a:off x="5331327" y="3646385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9742D2-38DA-4889-A6BD-E1053A4A5543}"/>
              </a:ext>
            </a:extLst>
          </p:cNvPr>
          <p:cNvGrpSpPr/>
          <p:nvPr/>
        </p:nvGrpSpPr>
        <p:grpSpPr>
          <a:xfrm>
            <a:off x="2290655" y="2749570"/>
            <a:ext cx="1204546" cy="1195753"/>
            <a:chOff x="4314886" y="1318846"/>
            <a:chExt cx="1204546" cy="11957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F380EE-1E2B-4BBC-A072-5F94C71CB344}"/>
                </a:ext>
              </a:extLst>
            </p:cNvPr>
            <p:cNvSpPr/>
            <p:nvPr/>
          </p:nvSpPr>
          <p:spPr>
            <a:xfrm>
              <a:off x="4314886" y="1318846"/>
              <a:ext cx="597877" cy="597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6D9D1F-71B7-4CC1-A13D-80939AFD0E9A}"/>
                </a:ext>
              </a:extLst>
            </p:cNvPr>
            <p:cNvSpPr/>
            <p:nvPr/>
          </p:nvSpPr>
          <p:spPr>
            <a:xfrm>
              <a:off x="4921555" y="1318846"/>
              <a:ext cx="597877" cy="597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5A5AF5-6BCB-4940-877E-B8B1ACF9892B}"/>
                </a:ext>
              </a:extLst>
            </p:cNvPr>
            <p:cNvSpPr/>
            <p:nvPr/>
          </p:nvSpPr>
          <p:spPr>
            <a:xfrm>
              <a:off x="4314886" y="1916722"/>
              <a:ext cx="597877" cy="597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6B98C3-5EF7-40DC-BC83-4BC9CC8D8750}"/>
                </a:ext>
              </a:extLst>
            </p:cNvPr>
            <p:cNvSpPr/>
            <p:nvPr/>
          </p:nvSpPr>
          <p:spPr>
            <a:xfrm>
              <a:off x="4921555" y="1916722"/>
              <a:ext cx="597877" cy="597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06AD04-7230-4316-9429-A0E62922E378}"/>
              </a:ext>
            </a:extLst>
          </p:cNvPr>
          <p:cNvSpPr/>
          <p:nvPr/>
        </p:nvSpPr>
        <p:spPr>
          <a:xfrm>
            <a:off x="5929204" y="3048507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568472B-3C29-4B52-B23C-A756C7004777}"/>
              </a:ext>
            </a:extLst>
          </p:cNvPr>
          <p:cNvSpPr/>
          <p:nvPr/>
        </p:nvSpPr>
        <p:spPr>
          <a:xfrm>
            <a:off x="5916016" y="3646385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799914-FB12-44F5-8951-6C7A996E49B0}"/>
              </a:ext>
            </a:extLst>
          </p:cNvPr>
          <p:cNvSpPr/>
          <p:nvPr/>
        </p:nvSpPr>
        <p:spPr>
          <a:xfrm>
            <a:off x="4720262" y="4232701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A49CF96-C878-4A30-B5CB-430E2ECA3819}"/>
              </a:ext>
            </a:extLst>
          </p:cNvPr>
          <p:cNvSpPr/>
          <p:nvPr/>
        </p:nvSpPr>
        <p:spPr>
          <a:xfrm>
            <a:off x="5331327" y="4232701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B2A6AE-62A9-49DB-9F4F-BF20AB4BC013}"/>
              </a:ext>
            </a:extLst>
          </p:cNvPr>
          <p:cNvSpPr/>
          <p:nvPr/>
        </p:nvSpPr>
        <p:spPr>
          <a:xfrm>
            <a:off x="5916016" y="4232701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327FF-6CB4-4680-BD01-CB4E129570DE}"/>
              </a:ext>
            </a:extLst>
          </p:cNvPr>
          <p:cNvSpPr txBox="1"/>
          <p:nvPr/>
        </p:nvSpPr>
        <p:spPr>
          <a:xfrm>
            <a:off x="562708" y="298938"/>
            <a:ext cx="4326826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질문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MaxPool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연산시 패딩 문제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0D2136-E677-4064-8576-99743428D36C}"/>
              </a:ext>
            </a:extLst>
          </p:cNvPr>
          <p:cNvSpPr txBox="1"/>
          <p:nvPr/>
        </p:nvSpPr>
        <p:spPr>
          <a:xfrm>
            <a:off x="5019200" y="298938"/>
            <a:ext cx="12175128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image = tf.constant([[[[1],[2],[3]],[[4],[5],[6]], [[7],[8],[9]]]], dtype=np.float32)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pool = tf.keras.layers.MaxPool2D(pool_size=(2,2), strides=2, padding='same')(image)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print(pool.shape)  # (2,2)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print(pool.numpy())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DCF8A7-316D-4D51-9DDA-D9A151D8F683}"/>
              </a:ext>
            </a:extLst>
          </p:cNvPr>
          <p:cNvGrpSpPr/>
          <p:nvPr/>
        </p:nvGrpSpPr>
        <p:grpSpPr>
          <a:xfrm>
            <a:off x="555467" y="1852756"/>
            <a:ext cx="2413488" cy="2391506"/>
            <a:chOff x="1292469" y="1617785"/>
            <a:chExt cx="2413488" cy="23915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6DD82C-720F-4B69-B3BC-77514E15EF83}"/>
                </a:ext>
              </a:extLst>
            </p:cNvPr>
            <p:cNvSpPr/>
            <p:nvPr/>
          </p:nvSpPr>
          <p:spPr>
            <a:xfrm>
              <a:off x="1292469" y="1617785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DC9502-9230-4031-B617-4F014E451592}"/>
                </a:ext>
              </a:extLst>
            </p:cNvPr>
            <p:cNvSpPr/>
            <p:nvPr/>
          </p:nvSpPr>
          <p:spPr>
            <a:xfrm>
              <a:off x="1899138" y="1617785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999286-FF02-4789-AA9C-512F3B76EC75}"/>
                </a:ext>
              </a:extLst>
            </p:cNvPr>
            <p:cNvSpPr/>
            <p:nvPr/>
          </p:nvSpPr>
          <p:spPr>
            <a:xfrm>
              <a:off x="2497015" y="1617785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4E553B-173C-4124-8E69-F20C44620D26}"/>
                </a:ext>
              </a:extLst>
            </p:cNvPr>
            <p:cNvSpPr/>
            <p:nvPr/>
          </p:nvSpPr>
          <p:spPr>
            <a:xfrm>
              <a:off x="1292469" y="2215661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0221C4C-5705-4DFE-A4A1-37138A82692C}"/>
                </a:ext>
              </a:extLst>
            </p:cNvPr>
            <p:cNvSpPr/>
            <p:nvPr/>
          </p:nvSpPr>
          <p:spPr>
            <a:xfrm>
              <a:off x="1899138" y="2215661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5BBE8B-B156-4E67-B7E4-9F0B96EE9F59}"/>
                </a:ext>
              </a:extLst>
            </p:cNvPr>
            <p:cNvSpPr/>
            <p:nvPr/>
          </p:nvSpPr>
          <p:spPr>
            <a:xfrm>
              <a:off x="2497015" y="2215661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7F574-CF2F-4D46-8007-9B7918AD8CE7}"/>
                </a:ext>
              </a:extLst>
            </p:cNvPr>
            <p:cNvSpPr/>
            <p:nvPr/>
          </p:nvSpPr>
          <p:spPr>
            <a:xfrm>
              <a:off x="1292469" y="2813538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CB8F92-2A85-45B7-931B-705F823D4B06}"/>
                </a:ext>
              </a:extLst>
            </p:cNvPr>
            <p:cNvSpPr/>
            <p:nvPr/>
          </p:nvSpPr>
          <p:spPr>
            <a:xfrm>
              <a:off x="1899138" y="2813538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D5F41AF-9C6A-45CD-AA62-F77128384F3A}"/>
                </a:ext>
              </a:extLst>
            </p:cNvPr>
            <p:cNvSpPr/>
            <p:nvPr/>
          </p:nvSpPr>
          <p:spPr>
            <a:xfrm>
              <a:off x="2497015" y="2813538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1370577-A67F-4553-B9BA-8638991BC56B}"/>
                </a:ext>
              </a:extLst>
            </p:cNvPr>
            <p:cNvSpPr/>
            <p:nvPr/>
          </p:nvSpPr>
          <p:spPr>
            <a:xfrm>
              <a:off x="3108080" y="1617785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3E44C5F-4985-40C0-A4F3-D88F24A71753}"/>
                </a:ext>
              </a:extLst>
            </p:cNvPr>
            <p:cNvSpPr/>
            <p:nvPr/>
          </p:nvSpPr>
          <p:spPr>
            <a:xfrm>
              <a:off x="3108080" y="2215661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9A7857D-3A82-4934-88D7-462C28971C0C}"/>
                </a:ext>
              </a:extLst>
            </p:cNvPr>
            <p:cNvSpPr/>
            <p:nvPr/>
          </p:nvSpPr>
          <p:spPr>
            <a:xfrm>
              <a:off x="3108080" y="2813538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B45A47-D74B-498A-89C4-940FCA80CA74}"/>
                </a:ext>
              </a:extLst>
            </p:cNvPr>
            <p:cNvSpPr/>
            <p:nvPr/>
          </p:nvSpPr>
          <p:spPr>
            <a:xfrm>
              <a:off x="1292469" y="3411414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0AC971D-4836-486D-B99F-E7F4750628AD}"/>
                </a:ext>
              </a:extLst>
            </p:cNvPr>
            <p:cNvSpPr/>
            <p:nvPr/>
          </p:nvSpPr>
          <p:spPr>
            <a:xfrm>
              <a:off x="1899138" y="3411414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4299483-C42E-4DAB-B03E-EF7D0B92CF85}"/>
                </a:ext>
              </a:extLst>
            </p:cNvPr>
            <p:cNvSpPr/>
            <p:nvPr/>
          </p:nvSpPr>
          <p:spPr>
            <a:xfrm>
              <a:off x="2497015" y="3411414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D7229B-942A-416C-90BD-E025AD764BD3}"/>
                </a:ext>
              </a:extLst>
            </p:cNvPr>
            <p:cNvSpPr/>
            <p:nvPr/>
          </p:nvSpPr>
          <p:spPr>
            <a:xfrm>
              <a:off x="3108080" y="3411414"/>
              <a:ext cx="597877" cy="5978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5FA2B1-C847-4E05-817D-899FF445BD59}"/>
              </a:ext>
            </a:extLst>
          </p:cNvPr>
          <p:cNvSpPr/>
          <p:nvPr/>
        </p:nvSpPr>
        <p:spPr>
          <a:xfrm>
            <a:off x="4720262" y="3048509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71B70A-DB30-4D23-AFF7-2F21E35EC2A0}"/>
              </a:ext>
            </a:extLst>
          </p:cNvPr>
          <p:cNvSpPr/>
          <p:nvPr/>
        </p:nvSpPr>
        <p:spPr>
          <a:xfrm>
            <a:off x="5331327" y="3048509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1D0E7C-68A8-456B-BD8D-EFE35D88E245}"/>
              </a:ext>
            </a:extLst>
          </p:cNvPr>
          <p:cNvSpPr/>
          <p:nvPr/>
        </p:nvSpPr>
        <p:spPr>
          <a:xfrm>
            <a:off x="4720262" y="3646385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247F11-4E09-4F24-9E9B-542A4E1520A2}"/>
              </a:ext>
            </a:extLst>
          </p:cNvPr>
          <p:cNvSpPr/>
          <p:nvPr/>
        </p:nvSpPr>
        <p:spPr>
          <a:xfrm>
            <a:off x="5331327" y="3646385"/>
            <a:ext cx="597877" cy="5978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9742D2-38DA-4889-A6BD-E1053A4A5543}"/>
              </a:ext>
            </a:extLst>
          </p:cNvPr>
          <p:cNvGrpSpPr/>
          <p:nvPr/>
        </p:nvGrpSpPr>
        <p:grpSpPr>
          <a:xfrm>
            <a:off x="1736653" y="3048509"/>
            <a:ext cx="1204546" cy="1195753"/>
            <a:chOff x="4314886" y="1318846"/>
            <a:chExt cx="1204546" cy="11957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F380EE-1E2B-4BBC-A072-5F94C71CB344}"/>
                </a:ext>
              </a:extLst>
            </p:cNvPr>
            <p:cNvSpPr/>
            <p:nvPr/>
          </p:nvSpPr>
          <p:spPr>
            <a:xfrm>
              <a:off x="4314886" y="1318846"/>
              <a:ext cx="597877" cy="597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6D9D1F-71B7-4CC1-A13D-80939AFD0E9A}"/>
                </a:ext>
              </a:extLst>
            </p:cNvPr>
            <p:cNvSpPr/>
            <p:nvPr/>
          </p:nvSpPr>
          <p:spPr>
            <a:xfrm>
              <a:off x="4921555" y="1318846"/>
              <a:ext cx="597877" cy="597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5A5AF5-6BCB-4940-877E-B8B1ACF9892B}"/>
                </a:ext>
              </a:extLst>
            </p:cNvPr>
            <p:cNvSpPr/>
            <p:nvPr/>
          </p:nvSpPr>
          <p:spPr>
            <a:xfrm>
              <a:off x="4314886" y="1916722"/>
              <a:ext cx="597877" cy="597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6B98C3-5EF7-40DC-BC83-4BC9CC8D8750}"/>
                </a:ext>
              </a:extLst>
            </p:cNvPr>
            <p:cNvSpPr/>
            <p:nvPr/>
          </p:nvSpPr>
          <p:spPr>
            <a:xfrm>
              <a:off x="4921555" y="1916722"/>
              <a:ext cx="597877" cy="5978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56581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63919</TotalTime>
  <Words>206</Words>
  <Application>Microsoft Office PowerPoint</Application>
  <PresentationFormat>사용자 지정</PresentationFormat>
  <Paragraphs>56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Candara</vt:lpstr>
      <vt:lpstr>굴림</vt:lpstr>
      <vt:lpstr>Consolas</vt:lpstr>
      <vt:lpstr>Arial</vt:lpstr>
      <vt:lpstr>Microsoft Sans Serif</vt:lpstr>
      <vt:lpstr>맑은 고딕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이 주광</cp:lastModifiedBy>
  <cp:revision>3522</cp:revision>
  <dcterms:created xsi:type="dcterms:W3CDTF">2008-02-04T08:04:25Z</dcterms:created>
  <dcterms:modified xsi:type="dcterms:W3CDTF">2020-08-10T12:43:46Z</dcterms:modified>
</cp:coreProperties>
</file>