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A619C-98DE-4198-AA3B-F91B6C69231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0A3A8-474A-4CE9-ACAA-7803086FF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0A3A8-474A-4CE9-ACAA-7803086FF1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72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967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6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3517"/>
            <a:ext cx="8596668" cy="4757846"/>
          </a:xfrm>
        </p:spPr>
        <p:txBody>
          <a:bodyPr/>
          <a:lstStyle>
            <a:lvl1pPr>
              <a:defRPr sz="2200" baseline="0"/>
            </a:lvl1pPr>
            <a:lvl2pPr>
              <a:defRPr sz="1900" baseline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83516"/>
            <a:ext cx="4184035" cy="4757845"/>
          </a:xfrm>
        </p:spPr>
        <p:txBody>
          <a:bodyPr/>
          <a:lstStyle>
            <a:lvl1pPr>
              <a:defRPr sz="2200" baseline="0"/>
            </a:lvl1pPr>
            <a:lvl2pPr>
              <a:defRPr sz="1900" baseline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283517"/>
            <a:ext cx="4184034" cy="4757846"/>
          </a:xfrm>
        </p:spPr>
        <p:txBody>
          <a:bodyPr/>
          <a:lstStyle>
            <a:lvl1pPr>
              <a:defRPr sz="2200" baseline="0"/>
            </a:lvl1pPr>
            <a:lvl2pPr>
              <a:defRPr sz="1900" baseline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Yellow Planet Android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C:\&gt;_</a:t>
            </a:r>
          </a:p>
          <a:p>
            <a:r>
              <a:rPr lang="en-US" dirty="0"/>
              <a:t>Hans </a:t>
            </a:r>
            <a:r>
              <a:rPr lang="en-US" dirty="0" err="1"/>
              <a:t>Donkersloot</a:t>
            </a:r>
            <a:r>
              <a:rPr lang="en-US" dirty="0"/>
              <a:t>, Geoff Friesen, Arthur </a:t>
            </a:r>
            <a:r>
              <a:rPr lang="en-US" dirty="0" err="1"/>
              <a:t>Bulan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4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 week’s worth of data</a:t>
            </a:r>
          </a:p>
          <a:p>
            <a:pPr lvl="1"/>
            <a:r>
              <a:rPr lang="en-US" dirty="0"/>
              <a:t>1 day = 1 hour</a:t>
            </a:r>
          </a:p>
          <a:p>
            <a:pPr lvl="1"/>
            <a:r>
              <a:rPr lang="en-US" dirty="0"/>
              <a:t>1 time slice = 20 seconds</a:t>
            </a:r>
          </a:p>
          <a:p>
            <a:r>
              <a:rPr lang="en-US" dirty="0"/>
              <a:t>Simulated phone being used in DDoS attack</a:t>
            </a:r>
          </a:p>
        </p:txBody>
      </p:sp>
      <p:pic>
        <p:nvPicPr>
          <p:cNvPr id="4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334" y="3118661"/>
            <a:ext cx="7797895" cy="292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4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Considerations…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take up to 5 minutes to surface a warning</a:t>
            </a:r>
          </a:p>
          <a:p>
            <a:r>
              <a:rPr lang="en-US" dirty="0"/>
              <a:t>Deviations from the centroid are very small</a:t>
            </a:r>
          </a:p>
          <a:p>
            <a:r>
              <a:rPr lang="en-US" dirty="0"/>
              <a:t>False positives?</a:t>
            </a:r>
          </a:p>
        </p:txBody>
      </p:sp>
    </p:spTree>
    <p:extLst>
      <p:ext uri="{BB962C8B-B14F-4D97-AF65-F5344CB8AC3E}">
        <p14:creationId xmlns:p14="http://schemas.microsoft.com/office/powerpoint/2010/main" val="42386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botnet-type activity in real-time on an Android device</a:t>
            </a:r>
          </a:p>
        </p:txBody>
      </p:sp>
    </p:spTree>
    <p:extLst>
      <p:ext uri="{BB962C8B-B14F-4D97-AF65-F5344CB8AC3E}">
        <p14:creationId xmlns:p14="http://schemas.microsoft.com/office/powerpoint/2010/main" val="350904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  <a:p>
            <a:pPr lvl="1"/>
            <a:r>
              <a:rPr lang="en-US" dirty="0"/>
              <a:t>Monitor enormous amounts of data</a:t>
            </a:r>
          </a:p>
          <a:p>
            <a:pPr lvl="1"/>
            <a:r>
              <a:rPr lang="en-US" dirty="0"/>
              <a:t>Static Profile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7765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82061" y="145375"/>
            <a:ext cx="3487707" cy="671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features every 5 minutes</a:t>
            </a:r>
          </a:p>
          <a:p>
            <a:r>
              <a:rPr lang="en-US" dirty="0"/>
              <a:t>Query system files</a:t>
            </a:r>
          </a:p>
          <a:p>
            <a:r>
              <a:rPr lang="en-US" dirty="0"/>
              <a:t>Easily extensible</a:t>
            </a:r>
          </a:p>
        </p:txBody>
      </p:sp>
    </p:spTree>
    <p:extLst>
      <p:ext uri="{BB962C8B-B14F-4D97-AF65-F5344CB8AC3E}">
        <p14:creationId xmlns:p14="http://schemas.microsoft.com/office/powerpoint/2010/main" val="136232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Collected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idle time</a:t>
            </a:r>
          </a:p>
          <a:p>
            <a:r>
              <a:rPr lang="en-US" dirty="0"/>
              <a:t>Available RAM</a:t>
            </a:r>
          </a:p>
          <a:p>
            <a:r>
              <a:rPr lang="en-US" dirty="0"/>
              <a:t>Change in battery volts</a:t>
            </a:r>
          </a:p>
          <a:p>
            <a:r>
              <a:rPr lang="en-US" dirty="0"/>
              <a:t>Number of bytes transmitted</a:t>
            </a:r>
          </a:p>
          <a:p>
            <a:r>
              <a:rPr lang="en-US" dirty="0"/>
              <a:t>Number of bytes received</a:t>
            </a:r>
          </a:p>
        </p:txBody>
      </p:sp>
    </p:spTree>
    <p:extLst>
      <p:ext uri="{BB962C8B-B14F-4D97-AF65-F5344CB8AC3E}">
        <p14:creationId xmlns:p14="http://schemas.microsoft.com/office/powerpoint/2010/main" val="366521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database</a:t>
            </a:r>
          </a:p>
          <a:p>
            <a:pPr lvl="1"/>
            <a:r>
              <a:rPr lang="en-US" dirty="0"/>
              <a:t>Rolling set of data</a:t>
            </a:r>
          </a:p>
          <a:p>
            <a:r>
              <a:rPr lang="en-US" dirty="0"/>
              <a:t>Timestamp – Epoch time</a:t>
            </a:r>
          </a:p>
          <a:p>
            <a:pPr lvl="1"/>
            <a:r>
              <a:rPr lang="en-US" dirty="0"/>
              <a:t>Calculate time slice</a:t>
            </a:r>
          </a:p>
          <a:p>
            <a:r>
              <a:rPr lang="en-US" dirty="0"/>
              <a:t>Time Slice</a:t>
            </a:r>
          </a:p>
          <a:p>
            <a:pPr lvl="1"/>
            <a:r>
              <a:rPr lang="en-US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115788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Evolving profile</a:t>
            </a:r>
          </a:p>
          <a:p>
            <a:r>
              <a:rPr lang="en-US" dirty="0"/>
              <a:t>Based on last 2 weeks of data</a:t>
            </a:r>
          </a:p>
          <a:p>
            <a:r>
              <a:rPr lang="en-US" dirty="0"/>
              <a:t>Takes first week of data non-anomalous</a:t>
            </a:r>
          </a:p>
        </p:txBody>
      </p:sp>
    </p:spTree>
    <p:extLst>
      <p:ext uri="{BB962C8B-B14F-4D97-AF65-F5344CB8AC3E}">
        <p14:creationId xmlns:p14="http://schemas.microsoft.com/office/powerpoint/2010/main" val="175790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Pairs</a:t>
            </a:r>
          </a:p>
          <a:p>
            <a:pPr lvl="1"/>
            <a:r>
              <a:rPr lang="en-US" dirty="0"/>
              <a:t>CPU and Memory</a:t>
            </a:r>
          </a:p>
          <a:p>
            <a:pPr lvl="1"/>
            <a:r>
              <a:rPr lang="en-US" dirty="0"/>
              <a:t>Battery and Memory</a:t>
            </a:r>
          </a:p>
          <a:p>
            <a:pPr lvl="1"/>
            <a:r>
              <a:rPr lang="en-US" dirty="0"/>
              <a:t>Net in and Net out</a:t>
            </a:r>
          </a:p>
          <a:p>
            <a:r>
              <a:rPr lang="en-US" dirty="0"/>
              <a:t>K-Means</a:t>
            </a:r>
          </a:p>
          <a:p>
            <a:pPr lvl="1"/>
            <a:r>
              <a:rPr lang="en-US" dirty="0"/>
              <a:t>Use all data points to find centroid</a:t>
            </a:r>
          </a:p>
          <a:p>
            <a:pPr lvl="1"/>
            <a:r>
              <a:rPr lang="en-US" dirty="0"/>
              <a:t>Uses Euclidean distance</a:t>
            </a:r>
          </a:p>
          <a:p>
            <a:r>
              <a:rPr lang="en-US" dirty="0"/>
              <a:t>Threshold = 150% of centroid</a:t>
            </a:r>
          </a:p>
        </p:txBody>
      </p:sp>
    </p:spTree>
    <p:extLst>
      <p:ext uri="{BB962C8B-B14F-4D97-AF65-F5344CB8AC3E}">
        <p14:creationId xmlns:p14="http://schemas.microsoft.com/office/powerpoint/2010/main" val="791700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192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Yellow Planet Android Anomaly Detection</vt:lpstr>
      <vt:lpstr>The Problem</vt:lpstr>
      <vt:lpstr>Related Work</vt:lpstr>
      <vt:lpstr>Overview</vt:lpstr>
      <vt:lpstr>Feature Extraction</vt:lpstr>
      <vt:lpstr>Features Collected</vt:lpstr>
      <vt:lpstr>Feature Storage</vt:lpstr>
      <vt:lpstr>Profile Creation</vt:lpstr>
      <vt:lpstr>Anomaly Detection</vt:lpstr>
      <vt:lpstr>Testing</vt:lpstr>
      <vt:lpstr>Demo</vt:lpstr>
      <vt:lpstr>Testing Considerations…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Planet Android Anomaly Detection</dc:title>
  <dc:creator>Geoff Friesen</dc:creator>
  <cp:lastModifiedBy>Geoff Friesen</cp:lastModifiedBy>
  <cp:revision>4</cp:revision>
  <dcterms:created xsi:type="dcterms:W3CDTF">2016-06-02T17:54:47Z</dcterms:created>
  <dcterms:modified xsi:type="dcterms:W3CDTF">2016-06-02T18:28:26Z</dcterms:modified>
</cp:coreProperties>
</file>