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15846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LDA1.png"/>
  <Relationship Id="rId3" Type="http://schemas.openxmlformats.org/officeDocument/2006/relationships/image" Target="../media/background_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_LDA2.png"/>
  <Relationship Id="rId3" Type="http://schemas.openxmlformats.org/officeDocument/2006/relationships/image" Target="../media/background_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361950" y="361950"/>
          <a:ext cx="9001125" cy="6877050"/>
          <a:chOff x="361950" y="361950"/>
          <a:chExt cx="9001125" cy="6877050"/>
        </a:xfrm>
      </p:grpSpPr>
      <p:sp>
        <p:nvSpPr>
          <p:cNvPr id="1" name=""/>
          <p:cNvSpPr txBox="1"/>
          <p:nvPr/>
        </p:nvSpPr>
        <p:spPr>
          <a:xfrm>
            <a:off x="361950" y="361950"/>
            <a:ext cx="6096000" cy="65151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4200" spc="0" u="none">
                <a:solidFill>
                  <a:srgbClr val="ffff00">
                    <a:alpha val="100.00%"/>
                  </a:srgbClr>
                </a:solidFill>
                <a:latin typeface="Arial Black"/>
              </a:rPr>
              <a:t><![CDATA[1 - TH Guest Ranch]]></a:t>
            </a:r>
          </a:p>
        </p:txBody>
      </p:sp>
      <p:pic>
        <p:nvPicPr>
          <p:cNvPr id="2" name="Logo LDA" descr="Logo L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3810000"/>
            <a:ext cx="34766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361950" y="361950"/>
          <a:ext cx="9001125" cy="6877050"/>
          <a:chOff x="361950" y="361950"/>
          <a:chExt cx="9001125" cy="6877050"/>
        </a:xfrm>
      </p:grpSpPr>
      <p:sp>
        <p:nvSpPr>
          <p:cNvPr id="1" name=""/>
          <p:cNvSpPr txBox="1"/>
          <p:nvPr/>
        </p:nvSpPr>
        <p:spPr>
          <a:xfrm>
            <a:off x="361950" y="361950"/>
            <a:ext cx="6096000" cy="65151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4200" spc="0" u="none">
                <a:solidFill>
                  <a:srgbClr val="ffff00">
                    <a:alpha val="100.00%"/>
                  </a:srgbClr>
                </a:solidFill>
                <a:latin typeface="Arial Black"/>
              </a:rPr>
              <a:t><![CDATA[2 - American Kids]]></a:t>
            </a:r>
          </a:p>
        </p:txBody>
      </p:sp>
      <p:pic>
        <p:nvPicPr>
          <p:cNvPr id="2" name="Logo LDA" descr="Logo L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3810000"/>
            <a:ext cx="347662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Theme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2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2020-02-24T18:20:19Z</dcterms:created>
  <dcterms:modified xsi:type="dcterms:W3CDTF">2020-02-24T18:20:19Z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