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200"/>
            </a:lvl1pPr>
            <a:lvl2pPr>
              <a:spcBef>
                <a:spcPts val="0"/>
              </a:spcBef>
              <a:buSzPct val="100000"/>
              <a:defRPr sz="4200"/>
            </a:lvl2pPr>
            <a:lvl3pPr>
              <a:spcBef>
                <a:spcPts val="0"/>
              </a:spcBef>
              <a:buSzPct val="100000"/>
              <a:defRPr sz="4200"/>
            </a:lvl3pPr>
            <a:lvl4pPr>
              <a:spcBef>
                <a:spcPts val="0"/>
              </a:spcBef>
              <a:buSzPct val="100000"/>
              <a:defRPr sz="4200"/>
            </a:lvl4pPr>
            <a:lvl5pPr>
              <a:spcBef>
                <a:spcPts val="0"/>
              </a:spcBef>
              <a:buSzPct val="100000"/>
              <a:defRPr sz="4200"/>
            </a:lvl5pPr>
            <a:lvl6pPr>
              <a:spcBef>
                <a:spcPts val="0"/>
              </a:spcBef>
              <a:buSzPct val="100000"/>
              <a:defRPr sz="4200"/>
            </a:lvl6pPr>
            <a:lvl7pPr>
              <a:spcBef>
                <a:spcPts val="0"/>
              </a:spcBef>
              <a:buSzPct val="100000"/>
              <a:defRPr sz="4200"/>
            </a:lvl7pPr>
            <a:lvl8pPr>
              <a:spcBef>
                <a:spcPts val="0"/>
              </a:spcBef>
              <a:buSzPct val="100000"/>
              <a:defRPr sz="4200"/>
            </a:lvl8pPr>
            <a:lvl9pPr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1800"/>
            </a:lvl1pPr>
            <a:lvl2pPr>
              <a:spcBef>
                <a:spcPts val="0"/>
              </a:spcBef>
              <a:buSzPct val="100000"/>
              <a:defRPr sz="1800"/>
            </a:lvl2pPr>
            <a:lvl3pPr>
              <a:spcBef>
                <a:spcPts val="0"/>
              </a:spcBef>
              <a:buSzPct val="100000"/>
              <a:defRPr sz="1800"/>
            </a:lvl3pPr>
            <a:lvl4pPr>
              <a:spcBef>
                <a:spcPts val="0"/>
              </a:spcBef>
              <a:buSzPct val="100000"/>
              <a:defRPr sz="1800"/>
            </a:lvl4pPr>
            <a:lvl5pPr>
              <a:spcBef>
                <a:spcPts val="0"/>
              </a:spcBef>
              <a:buSzPct val="100000"/>
              <a:defRPr sz="1800"/>
            </a:lvl5pPr>
            <a:lvl6pPr>
              <a:spcBef>
                <a:spcPts val="0"/>
              </a:spcBef>
              <a:buSzPct val="100000"/>
              <a:defRPr sz="1800"/>
            </a:lvl6pPr>
            <a:lvl7pPr>
              <a:spcBef>
                <a:spcPts val="0"/>
              </a:spcBef>
              <a:buSzPct val="100000"/>
              <a:defRPr sz="1800"/>
            </a:lvl7pPr>
            <a:lvl8pPr>
              <a:spcBef>
                <a:spcPts val="0"/>
              </a:spcBef>
              <a:buSzPct val="100000"/>
              <a:defRPr sz="1800"/>
            </a:lvl8pPr>
            <a:lvl9pPr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6000"/>
            </a:lvl1pPr>
            <a:lvl2pPr>
              <a:spcBef>
                <a:spcPts val="0"/>
              </a:spcBef>
              <a:buSzPct val="100000"/>
              <a:defRPr sz="6000"/>
            </a:lvl2pPr>
            <a:lvl3pPr>
              <a:spcBef>
                <a:spcPts val="0"/>
              </a:spcBef>
              <a:buSzPct val="100000"/>
              <a:defRPr sz="6000"/>
            </a:lvl3pPr>
            <a:lvl4pPr>
              <a:spcBef>
                <a:spcPts val="0"/>
              </a:spcBef>
              <a:buSzPct val="100000"/>
              <a:defRPr sz="6000"/>
            </a:lvl4pPr>
            <a:lvl5pPr>
              <a:spcBef>
                <a:spcPts val="0"/>
              </a:spcBef>
              <a:buSzPct val="100000"/>
              <a:defRPr sz="6000"/>
            </a:lvl5pPr>
            <a:lvl6pPr>
              <a:spcBef>
                <a:spcPts val="0"/>
              </a:spcBef>
              <a:buSzPct val="100000"/>
              <a:defRPr sz="6000"/>
            </a:lvl6pPr>
            <a:lvl7pPr>
              <a:spcBef>
                <a:spcPts val="0"/>
              </a:spcBef>
              <a:buSzPct val="100000"/>
              <a:defRPr sz="6000"/>
            </a:lvl7pPr>
            <a:lvl8pPr>
              <a:spcBef>
                <a:spcPts val="0"/>
              </a:spcBef>
              <a:buSzPct val="100000"/>
              <a:defRPr sz="6000"/>
            </a:lvl8pPr>
            <a:lvl9pPr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sdn.microsoft.com/pt-br/library/dn450975.asp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WEB API 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Arthur Augusto - 16/11/2015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O que é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ASP.Net </a:t>
            </a:r>
            <a:r>
              <a:rPr b="1" lang="pt-BR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Web API</a:t>
            </a: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framework que facilita a construção de serviços REST HTTP que alcançam uma grande variedade de clientes incluindo Mobile, Browsers e aplicações locais</a:t>
            </a:r>
          </a:p>
          <a:p>
            <a:pPr indent="-228600" lvl="0" marL="457200">
              <a:spcBef>
                <a:spcPts val="0"/>
              </a:spcBef>
              <a:buClr>
                <a:srgbClr val="222222"/>
              </a:buClr>
              <a:buFont typeface="Arial"/>
            </a:pP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Documentação Microsoft sobre (</a:t>
            </a:r>
            <a:r>
              <a:rPr lang="pt-BR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https://msdn.microsoft.com/pt-br/library/dn450975.aspx</a:t>
            </a:r>
            <a:r>
              <a:rPr lang="pt-BR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Disponibilização de dados para qualquer plataforma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pt-BR"/>
              <a:t>Projeto Web em MVC que acesse os dados de uma web api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Exemplo prático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Mão na massa...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Feedback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O que acharam 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O que acham que podemos melhorar?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pt-BR"/>
              <a:t>Subir o material para o git !!!rs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