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3ef17b5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3ef17b5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5226c0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5226c0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65b5b369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65b5b36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65b5b36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65b5b36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65b5b36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65b5b36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65b5b369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65b5b369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 Eleitorais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7"/>
            <a:ext cx="85206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Arthur Accorsi, Bruno Fernandes e Vitor Esposito</a:t>
            </a:r>
            <a:endParaRPr b="1"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Trabalho Final - Coleta, Preparação e Análise de Dados 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Prof. Lucas Rafael Costella Pessutto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da questão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32375"/>
            <a:ext cx="8520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Investigar se existe uma correlação entre o nível de escolaridade dos eleitores e sua preferência por determinados partidos políticos.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474" y="2261575"/>
            <a:ext cx="1852775" cy="241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325" y="2499926"/>
            <a:ext cx="2943375" cy="19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preparação dos dados.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0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Eleitorado 2020 - </a:t>
            </a:r>
            <a:r>
              <a:rPr b="1" lang="en"/>
              <a:t>Perfil eleitor</a:t>
            </a:r>
            <a:endParaRPr b="1"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Soma da quantidade de eleitores por</a:t>
            </a:r>
            <a:r>
              <a:rPr lang="en" sz="1800"/>
              <a:t> 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'NM_MUNICIPIO'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'NR_ZONA'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'DS_GENERO'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'DS_ESTADO_CIVIL'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'DS_FAIXA_ETARIA'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'DS_GRAU_ESCOLARIDADE'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Resultados 2020 - </a:t>
            </a:r>
            <a:r>
              <a:rPr b="1" lang="en"/>
              <a:t>Votação em partido por município e zona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Somadas as colunas de voto para criação de uma coluna ‘quantidade total de votos’.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Quantidade de votos por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'NM_TIPO_ELEICAO'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'NM_MUNICIPIO'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'NR_ZONA'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'DS_CARGO'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'TP_AGREMIACAO'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'SG_PARTIDO'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'NM_PARTIDO'</a:t>
            </a:r>
            <a:r>
              <a:rPr lang="en" sz="105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" sz="1050">
                <a:solidFill>
                  <a:srgbClr val="2AA198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'QT_TOTAL_VOTOS'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preparação dos dados.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749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Temos o total de votos de cada partido em uma zona eleitoral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Temos a quantidade de pessoas de um determinado perfil em uma zona eleitoral.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Como decidir quem votou em cada partido?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Cada zona eleitoral passa a possuir apenas um perfil possível: </a:t>
            </a:r>
            <a:r>
              <a:rPr b="1" lang="en"/>
              <a:t>o mais comum</a:t>
            </a:r>
            <a:r>
              <a:rPr lang="en"/>
              <a:t>. Isto é decidido pela moda ponderada de acordo com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QT_ELEITORES_PERFIL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 seja, para cada zona eleitoral em cada cidade, o perfil será a combinação mais comum de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'DS_GENERO'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'DS_ESTADO_CIVIL'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'DS_FAIXA_ETARIA'</a:t>
            </a:r>
            <a:r>
              <a:rPr lang="en"/>
              <a:t> 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'DS_GRAU_ESCOLARIDADE'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preparação dos dados.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749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Votos por partido em uma ID_MUNZONA: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4425"/>
            <a:ext cx="8574900" cy="2152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 de preparação dos dados.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749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Perfil de cada zona na cidade de Porto Alegre: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3250"/>
            <a:ext cx="8839202" cy="195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749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Acesso pelo link: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https://app.powerbi.com/view?r=eyJrIjoiOTU4OWNiNTctNWRiZS00ZTliLTk2ZGEtMDcxMDk5ZDRkYTcwIiwidCI6IjYxMDBkYTMyLWMxZmEtNDVmMi1iYjU3LTE1YmJlZWJjZjg3MSJ9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5186" l="0" r="0" t="0"/>
          <a:stretch/>
        </p:blipFill>
        <p:spPr>
          <a:xfrm>
            <a:off x="311700" y="2249700"/>
            <a:ext cx="4402198" cy="218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31" y="2261225"/>
            <a:ext cx="4413746" cy="21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