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lfa Slab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lfaSlabOne-regular.fntdata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3ef17b50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3ef17b50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3ef17b50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3ef17b50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3ef17b50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3ef17b50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3ef17b50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3ef17b50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de Dados Eleitorais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7"/>
            <a:ext cx="8520600" cy="14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Arthur Accorsi, Bruno Fernandes e Vitor Esposito</a:t>
            </a:r>
            <a:endParaRPr b="1" sz="13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Trabalho Final - Coleta, Preparação e Análise de Dados 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Prof. Lucas Rafael Costella Pessutto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Apresentação da questão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32375"/>
            <a:ext cx="8520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Investigar se existe uma correlação entre o nível de escolaridade dos eleitores e sua preferência por determinados partidos políticos.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4474" y="2261575"/>
            <a:ext cx="1852775" cy="241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6325" y="2499926"/>
            <a:ext cx="2943375" cy="193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 de seleção dos dados.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Eleitorado 2020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Perfil eleitor</a:t>
            </a:r>
            <a:r>
              <a:rPr lang="en"/>
              <a:t> - faixa etária, escolaridade, estado civil, zona, seção, quantidade de eleitores daquele perfil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Resultados 2020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Votação em partido por município e zona</a:t>
            </a:r>
            <a:r>
              <a:rPr lang="en"/>
              <a:t> - zona, cargo, partido, quantidade de votos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 de seleção dos dados.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Eleitorado 2020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Perfil eleitor</a:t>
            </a:r>
            <a:r>
              <a:rPr lang="en"/>
              <a:t> - faixa etária, escolaridade, estado civil, zona, seção, quantidade de eleitores daquele perfil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43136"/>
            <a:ext cx="8520600" cy="162296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1685775" y="2571750"/>
            <a:ext cx="283800" cy="219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6449925" y="2614350"/>
            <a:ext cx="1266300" cy="156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8257025" y="2614350"/>
            <a:ext cx="575400" cy="177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214350"/>
            <a:ext cx="8632826" cy="168200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</a:t>
            </a:r>
            <a:r>
              <a:rPr lang="en"/>
              <a:t>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1854275" y="2351850"/>
            <a:ext cx="283800" cy="219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2253325" y="2373150"/>
            <a:ext cx="712200" cy="177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Resultados 2020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Votação em partido por município e zona</a:t>
            </a:r>
            <a:r>
              <a:rPr lang="en"/>
              <a:t> - zona, cargo, partido, quantidade de votos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3745150" y="2351875"/>
            <a:ext cx="1266300" cy="219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8425525" y="2394450"/>
            <a:ext cx="512100" cy="1347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