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10"/>
  </p:notesMasterIdLst>
  <p:sldIdLst>
    <p:sldId id="334" r:id="rId2"/>
    <p:sldId id="335" r:id="rId3"/>
    <p:sldId id="342" r:id="rId4"/>
    <p:sldId id="343" r:id="rId5"/>
    <p:sldId id="345" r:id="rId6"/>
    <p:sldId id="344" r:id="rId7"/>
    <p:sldId id="346" r:id="rId8"/>
    <p:sldId id="347" r:id="rId9"/>
  </p:sldIdLst>
  <p:sldSz cx="9144000" cy="5143500" type="screen16x9"/>
  <p:notesSz cx="6858000" cy="9144000"/>
  <p:embeddedFontLst>
    <p:embeddedFont>
      <p:font typeface="Advent Pro" panose="020B0604020202020204" charset="0"/>
      <p:regular r:id="rId11"/>
      <p:bold r:id="rId12"/>
      <p:italic r:id="rId13"/>
      <p:boldItalic r:id="rId14"/>
    </p:embeddedFont>
    <p:embeddedFont>
      <p:font typeface="Advent Pro Medium" panose="020B0604020202020204" charset="0"/>
      <p:regular r:id="rId15"/>
      <p:bold r:id="rId16"/>
      <p:italic r:id="rId17"/>
      <p:boldItalic r:id="rId18"/>
    </p:embeddedFont>
    <p:embeddedFont>
      <p:font typeface="Orbitron ExtraBold" panose="020B0604020202020204" charset="0"/>
      <p:bold r:id="rId19"/>
    </p:embeddedFont>
    <p:embeddedFont>
      <p:font typeface="Press Start 2P" panose="02000503000000000000" pitchFamily="1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28A"/>
    <a:srgbClr val="DDD288"/>
    <a:srgbClr val="0289C6"/>
    <a:srgbClr val="44C4FD"/>
    <a:srgbClr val="E7FBFF"/>
    <a:srgbClr val="2F4D2F"/>
    <a:srgbClr val="A1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B5CB34-5B88-4AC4-AAAC-A2D2C11273F0}">
  <a:tblStyle styleId="{B0B5CB34-5B88-4AC4-AAAC-A2D2C11273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259862" y="786553"/>
            <a:ext cx="1443946" cy="721968"/>
            <a:chOff x="311697" y="-12"/>
            <a:chExt cx="4437449" cy="2218709"/>
          </a:xfrm>
        </p:grpSpPr>
        <p:sp>
          <p:nvSpPr>
            <p:cNvPr id="14" name="Google Shape;1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"/>
          <p:cNvGrpSpPr/>
          <p:nvPr/>
        </p:nvGrpSpPr>
        <p:grpSpPr>
          <a:xfrm>
            <a:off x="7969738" y="1388253"/>
            <a:ext cx="1443946" cy="721968"/>
            <a:chOff x="311697" y="-12"/>
            <a:chExt cx="4437449" cy="2218709"/>
          </a:xfrm>
        </p:grpSpPr>
        <p:sp>
          <p:nvSpPr>
            <p:cNvPr id="344" name="Google Shape;344;p3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674" name="Google Shape;674;p3"/>
            <p:cNvGrpSpPr/>
            <p:nvPr/>
          </p:nvGrpSpPr>
          <p:grpSpPr>
            <a:xfrm>
              <a:off x="2788951" y="3310126"/>
              <a:ext cx="831787" cy="721972"/>
              <a:chOff x="2788951" y="3310126"/>
              <a:chExt cx="831787" cy="721972"/>
            </a:xfrm>
          </p:grpSpPr>
          <p:sp>
            <p:nvSpPr>
              <p:cNvPr id="675" name="Google Shape;675;p3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3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724" name="Google Shape;724;p3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7" name="Google Shape;727;p3"/>
          <p:cNvSpPr txBox="1">
            <a:spLocks noGrp="1"/>
          </p:cNvSpPr>
          <p:nvPr>
            <p:ph type="title"/>
          </p:nvPr>
        </p:nvSpPr>
        <p:spPr>
          <a:xfrm>
            <a:off x="1334700" y="1601125"/>
            <a:ext cx="6474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8" name="Google Shape;728;p3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106125"/>
            <a:ext cx="85206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29" name="Google Shape;729;p3"/>
          <p:cNvSpPr txBox="1">
            <a:spLocks noGrp="1"/>
          </p:cNvSpPr>
          <p:nvPr>
            <p:ph type="subTitle" idx="1"/>
          </p:nvPr>
        </p:nvSpPr>
        <p:spPr>
          <a:xfrm>
            <a:off x="1753050" y="2370125"/>
            <a:ext cx="563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">
    <p:spTree>
      <p:nvGrpSpPr>
        <p:cNvPr id="1" name="Shape 5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2" name="Google Shape;5192;p27"/>
          <p:cNvGrpSpPr/>
          <p:nvPr/>
        </p:nvGrpSpPr>
        <p:grpSpPr>
          <a:xfrm>
            <a:off x="322655" y="362054"/>
            <a:ext cx="949170" cy="474582"/>
            <a:chOff x="311697" y="-12"/>
            <a:chExt cx="4437449" cy="2218709"/>
          </a:xfrm>
        </p:grpSpPr>
        <p:sp>
          <p:nvSpPr>
            <p:cNvPr id="5193" name="Google Shape;5193;p27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7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7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7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7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7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7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7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7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7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7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7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7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7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7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7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7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7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7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7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7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7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7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7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7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7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7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7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7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7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7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7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7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7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7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7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7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7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7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7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7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7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7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7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7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7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7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7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7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7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7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7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7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7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7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7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7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7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7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7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7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7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7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7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7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7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7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7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7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7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7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7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7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7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7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7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7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7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7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7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7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7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7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7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7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7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7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7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7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7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7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7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7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7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7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7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7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7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7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7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7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7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7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7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7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7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7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7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7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7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7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7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7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7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7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7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7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7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7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7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7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7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7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7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7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7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7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7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7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7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7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7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7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7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7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7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7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7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7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7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7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7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7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7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7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7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7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7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7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7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7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7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7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7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7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7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7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7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7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7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7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7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7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7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7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7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7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7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7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7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7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7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7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7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7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7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7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7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7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7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7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7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7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7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7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7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7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7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7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7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7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7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7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7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7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7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7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7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7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7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7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7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7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7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7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7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7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7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7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7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7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7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7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7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7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7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7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7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7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7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7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7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7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7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7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7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7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7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7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7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7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7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7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7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7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7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7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7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7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7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7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7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7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7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7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7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7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7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7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7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7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7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7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7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7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7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7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7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7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7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7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7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7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7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7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7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7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7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7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7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7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7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7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7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7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7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7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7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7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7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7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7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7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7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7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7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7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7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27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27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27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27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27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27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27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27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27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27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27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27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27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27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27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27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7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7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7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7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7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7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7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7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7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7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7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7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7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7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7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7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7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7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7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7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7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7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27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27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27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2" name="Google Shape;5522;p27"/>
          <p:cNvGrpSpPr/>
          <p:nvPr/>
        </p:nvGrpSpPr>
        <p:grpSpPr>
          <a:xfrm>
            <a:off x="8049776" y="2065878"/>
            <a:ext cx="1443946" cy="721968"/>
            <a:chOff x="311697" y="-12"/>
            <a:chExt cx="4437449" cy="2218709"/>
          </a:xfrm>
        </p:grpSpPr>
        <p:sp>
          <p:nvSpPr>
            <p:cNvPr id="5523" name="Google Shape;5523;p27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27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7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7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7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7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7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7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7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7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7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7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7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7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7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7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7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7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7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7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7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7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7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7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7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7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7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27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27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27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27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27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27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27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27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27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27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27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27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27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27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27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27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27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27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27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27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27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27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27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27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27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27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27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27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27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27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27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27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27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27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27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27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27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27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27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27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27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27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27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27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27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27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27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27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27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27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27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27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27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27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27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27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27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27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27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27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27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27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27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27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27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27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27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27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27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27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27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27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27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27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27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27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27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27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27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27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27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27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27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27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27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27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27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27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27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27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27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27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27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27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27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27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27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27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27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27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27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27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27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27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27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27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27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27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27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27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27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27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27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27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27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27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27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27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27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27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27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27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27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27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27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27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27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27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27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27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27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27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27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27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27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27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27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27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27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27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27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27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27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27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27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27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27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27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27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27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27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27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27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27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27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27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27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27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27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27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27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27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27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27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27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27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27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27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27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27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27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27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27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27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27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27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27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27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27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27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27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27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27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27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27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27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27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27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27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27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27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27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27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27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27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27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27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27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27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27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27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27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27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27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27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27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27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27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27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27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27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27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27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27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27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27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27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27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27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27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27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27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27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27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27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27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27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27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27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27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27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27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27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27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27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27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27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27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27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27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27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27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27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27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27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27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27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27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27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27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27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27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27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27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27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27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27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27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27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27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27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27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27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27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27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27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27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27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27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27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27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27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27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27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27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27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27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27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27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27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27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27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27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27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27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27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27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27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27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27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27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27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27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27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27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27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27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27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27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27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27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27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2" name="Google Shape;5852;p27"/>
          <p:cNvGrpSpPr/>
          <p:nvPr/>
        </p:nvGrpSpPr>
        <p:grpSpPr>
          <a:xfrm>
            <a:off x="-98650" y="3310126"/>
            <a:ext cx="9242700" cy="2002824"/>
            <a:chOff x="-98650" y="3310126"/>
            <a:chExt cx="9242700" cy="2002824"/>
          </a:xfrm>
        </p:grpSpPr>
        <p:grpSp>
          <p:nvGrpSpPr>
            <p:cNvPr id="5853" name="Google Shape;5853;p27"/>
            <p:cNvGrpSpPr/>
            <p:nvPr/>
          </p:nvGrpSpPr>
          <p:grpSpPr>
            <a:xfrm>
              <a:off x="4156107" y="3310126"/>
              <a:ext cx="831787" cy="721972"/>
              <a:chOff x="2788951" y="3310126"/>
              <a:chExt cx="831787" cy="721972"/>
            </a:xfrm>
          </p:grpSpPr>
          <p:sp>
            <p:nvSpPr>
              <p:cNvPr id="5854" name="Google Shape;5854;p27"/>
              <p:cNvSpPr/>
              <p:nvPr/>
            </p:nvSpPr>
            <p:spPr>
              <a:xfrm>
                <a:off x="3412729" y="3947714"/>
                <a:ext cx="11097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6" y="2415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5" name="Google Shape;5855;p27"/>
              <p:cNvSpPr/>
              <p:nvPr/>
            </p:nvSpPr>
            <p:spPr>
              <a:xfrm>
                <a:off x="3315694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6" name="Google Shape;5856;p27"/>
              <p:cNvSpPr/>
              <p:nvPr/>
            </p:nvSpPr>
            <p:spPr>
              <a:xfrm>
                <a:off x="3204826" y="3947714"/>
                <a:ext cx="110903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7" name="Google Shape;5857;p27"/>
              <p:cNvSpPr/>
              <p:nvPr/>
            </p:nvSpPr>
            <p:spPr>
              <a:xfrm>
                <a:off x="3107791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0" y="1"/>
                    </a:moveTo>
                    <a:lnTo>
                      <a:pt x="0" y="2415"/>
                    </a:lnTo>
                    <a:lnTo>
                      <a:pt x="2778" y="2415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8" name="Google Shape;5858;p27"/>
              <p:cNvSpPr/>
              <p:nvPr/>
            </p:nvSpPr>
            <p:spPr>
              <a:xfrm>
                <a:off x="2996888" y="3947714"/>
                <a:ext cx="110938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3175" y="2415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9" name="Google Shape;5859;p27"/>
              <p:cNvSpPr/>
              <p:nvPr/>
            </p:nvSpPr>
            <p:spPr>
              <a:xfrm>
                <a:off x="2899853" y="3947714"/>
                <a:ext cx="97070" cy="8438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416" extrusionOk="0">
                    <a:moveTo>
                      <a:pt x="1" y="1"/>
                    </a:moveTo>
                    <a:lnTo>
                      <a:pt x="1" y="2415"/>
                    </a:lnTo>
                    <a:lnTo>
                      <a:pt x="2779" y="2415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0" name="Google Shape;5860;p27"/>
              <p:cNvSpPr/>
              <p:nvPr/>
            </p:nvSpPr>
            <p:spPr>
              <a:xfrm>
                <a:off x="3412729" y="3836850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1" name="Google Shape;5861;p27"/>
              <p:cNvSpPr/>
              <p:nvPr/>
            </p:nvSpPr>
            <p:spPr>
              <a:xfrm>
                <a:off x="3315694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2" name="Google Shape;5862;p27"/>
              <p:cNvSpPr/>
              <p:nvPr/>
            </p:nvSpPr>
            <p:spPr>
              <a:xfrm>
                <a:off x="3204826" y="3836850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3" name="Google Shape;5863;p27"/>
              <p:cNvSpPr/>
              <p:nvPr/>
            </p:nvSpPr>
            <p:spPr>
              <a:xfrm>
                <a:off x="3107791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4" name="Google Shape;5864;p27"/>
              <p:cNvSpPr/>
              <p:nvPr/>
            </p:nvSpPr>
            <p:spPr>
              <a:xfrm>
                <a:off x="2996888" y="3836850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5" name="Google Shape;5865;p27"/>
              <p:cNvSpPr/>
              <p:nvPr/>
            </p:nvSpPr>
            <p:spPr>
              <a:xfrm>
                <a:off x="2899853" y="3836850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6" name="Google Shape;5866;p27"/>
              <p:cNvSpPr/>
              <p:nvPr/>
            </p:nvSpPr>
            <p:spPr>
              <a:xfrm>
                <a:off x="3412729" y="3739819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7" name="Google Shape;5867;p27"/>
              <p:cNvSpPr/>
              <p:nvPr/>
            </p:nvSpPr>
            <p:spPr>
              <a:xfrm>
                <a:off x="3315694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5868;p27"/>
              <p:cNvSpPr/>
              <p:nvPr/>
            </p:nvSpPr>
            <p:spPr>
              <a:xfrm>
                <a:off x="3204826" y="3739819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5869;p27"/>
              <p:cNvSpPr/>
              <p:nvPr/>
            </p:nvSpPr>
            <p:spPr>
              <a:xfrm>
                <a:off x="3107791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0" name="Google Shape;5870;p27"/>
              <p:cNvSpPr/>
              <p:nvPr/>
            </p:nvSpPr>
            <p:spPr>
              <a:xfrm>
                <a:off x="2996888" y="3739819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1" name="Google Shape;5871;p27"/>
              <p:cNvSpPr/>
              <p:nvPr/>
            </p:nvSpPr>
            <p:spPr>
              <a:xfrm>
                <a:off x="2899853" y="3739819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2" name="Google Shape;5872;p27"/>
              <p:cNvSpPr/>
              <p:nvPr/>
            </p:nvSpPr>
            <p:spPr>
              <a:xfrm>
                <a:off x="3412729" y="3628885"/>
                <a:ext cx="11097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6" y="3176"/>
                    </a:lnTo>
                    <a:lnTo>
                      <a:pt x="3176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3" name="Google Shape;5873;p27"/>
              <p:cNvSpPr/>
              <p:nvPr/>
            </p:nvSpPr>
            <p:spPr>
              <a:xfrm>
                <a:off x="3315694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4" name="Google Shape;5874;p27"/>
              <p:cNvSpPr/>
              <p:nvPr/>
            </p:nvSpPr>
            <p:spPr>
              <a:xfrm>
                <a:off x="3204826" y="3628885"/>
                <a:ext cx="110903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5" name="Google Shape;5875;p27"/>
              <p:cNvSpPr/>
              <p:nvPr/>
            </p:nvSpPr>
            <p:spPr>
              <a:xfrm>
                <a:off x="3107791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0" y="1"/>
                    </a:moveTo>
                    <a:lnTo>
                      <a:pt x="0" y="3176"/>
                    </a:lnTo>
                    <a:lnTo>
                      <a:pt x="2778" y="3176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6" name="Google Shape;5876;p27"/>
              <p:cNvSpPr/>
              <p:nvPr/>
            </p:nvSpPr>
            <p:spPr>
              <a:xfrm>
                <a:off x="2996888" y="3628885"/>
                <a:ext cx="110938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3175" y="3176"/>
                    </a:lnTo>
                    <a:lnTo>
                      <a:pt x="3175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7" name="Google Shape;5877;p27"/>
              <p:cNvSpPr/>
              <p:nvPr/>
            </p:nvSpPr>
            <p:spPr>
              <a:xfrm>
                <a:off x="2899853" y="3628885"/>
                <a:ext cx="97070" cy="11096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7" extrusionOk="0">
                    <a:moveTo>
                      <a:pt x="1" y="1"/>
                    </a:moveTo>
                    <a:lnTo>
                      <a:pt x="1" y="3176"/>
                    </a:lnTo>
                    <a:lnTo>
                      <a:pt x="2779" y="3176"/>
                    </a:lnTo>
                    <a:lnTo>
                      <a:pt x="2779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8" name="Google Shape;5878;p27"/>
              <p:cNvSpPr/>
              <p:nvPr/>
            </p:nvSpPr>
            <p:spPr>
              <a:xfrm>
                <a:off x="3523667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9" name="Google Shape;5879;p27"/>
              <p:cNvSpPr/>
              <p:nvPr/>
            </p:nvSpPr>
            <p:spPr>
              <a:xfrm>
                <a:off x="3412729" y="3518022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0" name="Google Shape;5880;p27"/>
              <p:cNvSpPr/>
              <p:nvPr/>
            </p:nvSpPr>
            <p:spPr>
              <a:xfrm>
                <a:off x="3315694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1" name="Google Shape;5881;p27"/>
              <p:cNvSpPr/>
              <p:nvPr/>
            </p:nvSpPr>
            <p:spPr>
              <a:xfrm>
                <a:off x="3204826" y="3518022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2" name="Google Shape;5882;p27"/>
              <p:cNvSpPr/>
              <p:nvPr/>
            </p:nvSpPr>
            <p:spPr>
              <a:xfrm>
                <a:off x="3107791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2778" y="3175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3" name="Google Shape;5883;p27"/>
              <p:cNvSpPr/>
              <p:nvPr/>
            </p:nvSpPr>
            <p:spPr>
              <a:xfrm>
                <a:off x="2996888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3175" y="3175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4" name="Google Shape;5884;p27"/>
              <p:cNvSpPr/>
              <p:nvPr/>
            </p:nvSpPr>
            <p:spPr>
              <a:xfrm>
                <a:off x="2899853" y="3518022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5"/>
                    </a:lnTo>
                    <a:lnTo>
                      <a:pt x="2779" y="3175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5" name="Google Shape;5885;p27"/>
              <p:cNvSpPr/>
              <p:nvPr/>
            </p:nvSpPr>
            <p:spPr>
              <a:xfrm>
                <a:off x="2788951" y="3518022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5"/>
                    </a:lnTo>
                    <a:lnTo>
                      <a:pt x="3176" y="3175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6" name="Google Shape;5886;p27"/>
              <p:cNvSpPr/>
              <p:nvPr/>
            </p:nvSpPr>
            <p:spPr>
              <a:xfrm>
                <a:off x="3523667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7" name="Google Shape;5887;p27"/>
              <p:cNvSpPr/>
              <p:nvPr/>
            </p:nvSpPr>
            <p:spPr>
              <a:xfrm>
                <a:off x="3412729" y="3420990"/>
                <a:ext cx="11097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8" name="Google Shape;5888;p27"/>
              <p:cNvSpPr/>
              <p:nvPr/>
            </p:nvSpPr>
            <p:spPr>
              <a:xfrm>
                <a:off x="3315694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9" name="Google Shape;5889;p27"/>
              <p:cNvSpPr/>
              <p:nvPr/>
            </p:nvSpPr>
            <p:spPr>
              <a:xfrm>
                <a:off x="3204826" y="3420990"/>
                <a:ext cx="110903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0" name="Google Shape;5890;p27"/>
              <p:cNvSpPr/>
              <p:nvPr/>
            </p:nvSpPr>
            <p:spPr>
              <a:xfrm>
                <a:off x="3107791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2778" y="2778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1" name="Google Shape;5891;p27"/>
              <p:cNvSpPr/>
              <p:nvPr/>
            </p:nvSpPr>
            <p:spPr>
              <a:xfrm>
                <a:off x="2996888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3175" y="2778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2" name="Google Shape;5892;p27"/>
              <p:cNvSpPr/>
              <p:nvPr/>
            </p:nvSpPr>
            <p:spPr>
              <a:xfrm>
                <a:off x="2899853" y="3420990"/>
                <a:ext cx="97070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779" extrusionOk="0">
                    <a:moveTo>
                      <a:pt x="1" y="0"/>
                    </a:moveTo>
                    <a:lnTo>
                      <a:pt x="1" y="2778"/>
                    </a:lnTo>
                    <a:lnTo>
                      <a:pt x="2779" y="2778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3" name="Google Shape;5893;p27"/>
              <p:cNvSpPr/>
              <p:nvPr/>
            </p:nvSpPr>
            <p:spPr>
              <a:xfrm>
                <a:off x="2788951" y="3420990"/>
                <a:ext cx="110938" cy="97064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2779" extrusionOk="0">
                    <a:moveTo>
                      <a:pt x="0" y="0"/>
                    </a:moveTo>
                    <a:lnTo>
                      <a:pt x="0" y="2778"/>
                    </a:lnTo>
                    <a:lnTo>
                      <a:pt x="3176" y="2778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4" name="Google Shape;5894;p27"/>
              <p:cNvSpPr/>
              <p:nvPr/>
            </p:nvSpPr>
            <p:spPr>
              <a:xfrm>
                <a:off x="3523667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5" name="Google Shape;5895;p27"/>
              <p:cNvSpPr/>
              <p:nvPr/>
            </p:nvSpPr>
            <p:spPr>
              <a:xfrm>
                <a:off x="3412729" y="3310126"/>
                <a:ext cx="11097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7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5896;p27"/>
              <p:cNvSpPr/>
              <p:nvPr/>
            </p:nvSpPr>
            <p:spPr>
              <a:xfrm>
                <a:off x="3315694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5897;p27"/>
              <p:cNvSpPr/>
              <p:nvPr/>
            </p:nvSpPr>
            <p:spPr>
              <a:xfrm>
                <a:off x="3204826" y="3310126"/>
                <a:ext cx="110903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5898;p27"/>
              <p:cNvSpPr/>
              <p:nvPr/>
            </p:nvSpPr>
            <p:spPr>
              <a:xfrm>
                <a:off x="3107791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2778" y="317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5899;p27"/>
              <p:cNvSpPr/>
              <p:nvPr/>
            </p:nvSpPr>
            <p:spPr>
              <a:xfrm>
                <a:off x="2996888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3175" y="3174"/>
                    </a:lnTo>
                    <a:lnTo>
                      <a:pt x="3175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5900;p27"/>
              <p:cNvSpPr/>
              <p:nvPr/>
            </p:nvSpPr>
            <p:spPr>
              <a:xfrm>
                <a:off x="2899853" y="3310126"/>
                <a:ext cx="97070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175" extrusionOk="0">
                    <a:moveTo>
                      <a:pt x="1" y="0"/>
                    </a:moveTo>
                    <a:lnTo>
                      <a:pt x="1" y="3174"/>
                    </a:lnTo>
                    <a:lnTo>
                      <a:pt x="2779" y="3174"/>
                    </a:ln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5901;p27"/>
              <p:cNvSpPr/>
              <p:nvPr/>
            </p:nvSpPr>
            <p:spPr>
              <a:xfrm>
                <a:off x="2788951" y="3310126"/>
                <a:ext cx="110938" cy="11089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3175" extrusionOk="0">
                    <a:moveTo>
                      <a:pt x="0" y="0"/>
                    </a:moveTo>
                    <a:lnTo>
                      <a:pt x="0" y="3174"/>
                    </a:lnTo>
                    <a:lnTo>
                      <a:pt x="3176" y="3174"/>
                    </a:lnTo>
                    <a:lnTo>
                      <a:pt x="317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2" name="Google Shape;5902;p27"/>
            <p:cNvGrpSpPr/>
            <p:nvPr/>
          </p:nvGrpSpPr>
          <p:grpSpPr>
            <a:xfrm>
              <a:off x="-98650" y="4010850"/>
              <a:ext cx="9242700" cy="1302100"/>
              <a:chOff x="-98650" y="4010850"/>
              <a:chExt cx="9242700" cy="1302100"/>
            </a:xfrm>
          </p:grpSpPr>
          <p:sp>
            <p:nvSpPr>
              <p:cNvPr id="5903" name="Google Shape;5903;p27"/>
              <p:cNvSpPr/>
              <p:nvPr/>
            </p:nvSpPr>
            <p:spPr>
              <a:xfrm>
                <a:off x="-98650" y="4010850"/>
                <a:ext cx="92427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5904;p27"/>
              <p:cNvSpPr/>
              <p:nvPr/>
            </p:nvSpPr>
            <p:spPr>
              <a:xfrm>
                <a:off x="-98650" y="4584050"/>
                <a:ext cx="92427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5905;p27"/>
              <p:cNvSpPr/>
              <p:nvPr/>
            </p:nvSpPr>
            <p:spPr>
              <a:xfrm>
                <a:off x="-98650" y="4745950"/>
                <a:ext cx="92427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06" name="Google Shape;5906;p27"/>
            <p:cNvSpPr/>
            <p:nvPr/>
          </p:nvSpPr>
          <p:spPr>
            <a:xfrm>
              <a:off x="2234475" y="3941950"/>
              <a:ext cx="1370100" cy="137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27"/>
            <p:cNvSpPr/>
            <p:nvPr/>
          </p:nvSpPr>
          <p:spPr>
            <a:xfrm>
              <a:off x="7060675" y="3941950"/>
              <a:ext cx="1370100" cy="1371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5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9" name="Google Shape;5909;p28"/>
          <p:cNvGrpSpPr/>
          <p:nvPr/>
        </p:nvGrpSpPr>
        <p:grpSpPr>
          <a:xfrm>
            <a:off x="0" y="1474590"/>
            <a:ext cx="9144000" cy="3853085"/>
            <a:chOff x="0" y="1474590"/>
            <a:chExt cx="9144000" cy="3853085"/>
          </a:xfrm>
        </p:grpSpPr>
        <p:grpSp>
          <p:nvGrpSpPr>
            <p:cNvPr id="5910" name="Google Shape;5910;p28"/>
            <p:cNvGrpSpPr/>
            <p:nvPr/>
          </p:nvGrpSpPr>
          <p:grpSpPr>
            <a:xfrm>
              <a:off x="1147578" y="2986377"/>
              <a:ext cx="973077" cy="1033483"/>
              <a:chOff x="7230575" y="3501811"/>
              <a:chExt cx="1540410" cy="1636035"/>
            </a:xfrm>
          </p:grpSpPr>
          <p:grpSp>
            <p:nvGrpSpPr>
              <p:cNvPr id="5911" name="Google Shape;5911;p28"/>
              <p:cNvGrpSpPr/>
              <p:nvPr/>
            </p:nvGrpSpPr>
            <p:grpSpPr>
              <a:xfrm>
                <a:off x="7655512" y="4362305"/>
                <a:ext cx="775528" cy="775540"/>
                <a:chOff x="7655512" y="4362305"/>
                <a:chExt cx="775528" cy="775540"/>
              </a:xfrm>
            </p:grpSpPr>
            <p:sp>
              <p:nvSpPr>
                <p:cNvPr id="5912" name="Google Shape;5912;p28"/>
                <p:cNvSpPr/>
                <p:nvPr/>
              </p:nvSpPr>
              <p:spPr>
                <a:xfrm flipH="1">
                  <a:off x="7825485" y="5042204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3" name="Google Shape;5913;p28"/>
                <p:cNvSpPr/>
                <p:nvPr/>
              </p:nvSpPr>
              <p:spPr>
                <a:xfrm flipH="1">
                  <a:off x="7921094" y="5042204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4" name="Google Shape;5914;p28"/>
                <p:cNvSpPr/>
                <p:nvPr/>
              </p:nvSpPr>
              <p:spPr>
                <a:xfrm flipH="1">
                  <a:off x="7995449" y="5042204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5" name="Google Shape;5915;p28"/>
                <p:cNvSpPr/>
                <p:nvPr/>
              </p:nvSpPr>
              <p:spPr>
                <a:xfrm flipH="1">
                  <a:off x="8080438" y="5042204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6" name="Google Shape;5916;p28"/>
                <p:cNvSpPr/>
                <p:nvPr/>
              </p:nvSpPr>
              <p:spPr>
                <a:xfrm flipH="1">
                  <a:off x="7825485" y="495721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7" name="Google Shape;5917;p28"/>
                <p:cNvSpPr/>
                <p:nvPr/>
              </p:nvSpPr>
              <p:spPr>
                <a:xfrm flipH="1">
                  <a:off x="7921094" y="495721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8" name="Google Shape;5918;p28"/>
                <p:cNvSpPr/>
                <p:nvPr/>
              </p:nvSpPr>
              <p:spPr>
                <a:xfrm flipH="1">
                  <a:off x="7995449" y="495721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9" name="Google Shape;5919;p28"/>
                <p:cNvSpPr/>
                <p:nvPr/>
              </p:nvSpPr>
              <p:spPr>
                <a:xfrm flipH="1">
                  <a:off x="8080438" y="495721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0" name="Google Shape;5920;p28"/>
                <p:cNvSpPr/>
                <p:nvPr/>
              </p:nvSpPr>
              <p:spPr>
                <a:xfrm flipH="1">
                  <a:off x="7825485" y="4872228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1" name="Google Shape;5921;p28"/>
                <p:cNvSpPr/>
                <p:nvPr/>
              </p:nvSpPr>
              <p:spPr>
                <a:xfrm flipH="1">
                  <a:off x="7921094" y="4872228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2" name="Google Shape;5922;p28"/>
                <p:cNvSpPr/>
                <p:nvPr/>
              </p:nvSpPr>
              <p:spPr>
                <a:xfrm flipH="1">
                  <a:off x="7995449" y="4872228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3" name="Google Shape;5923;p28"/>
                <p:cNvSpPr/>
                <p:nvPr/>
              </p:nvSpPr>
              <p:spPr>
                <a:xfrm flipH="1">
                  <a:off x="8080438" y="4872228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4" name="Google Shape;5924;p28"/>
                <p:cNvSpPr/>
                <p:nvPr/>
              </p:nvSpPr>
              <p:spPr>
                <a:xfrm flipH="1">
                  <a:off x="7825485" y="4787235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5" name="Google Shape;5925;p28"/>
                <p:cNvSpPr/>
                <p:nvPr/>
              </p:nvSpPr>
              <p:spPr>
                <a:xfrm flipH="1">
                  <a:off x="7921094" y="4787235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6" name="Google Shape;5926;p28"/>
                <p:cNvSpPr/>
                <p:nvPr/>
              </p:nvSpPr>
              <p:spPr>
                <a:xfrm flipH="1">
                  <a:off x="7995449" y="478723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7" name="Google Shape;5927;p28"/>
                <p:cNvSpPr/>
                <p:nvPr/>
              </p:nvSpPr>
              <p:spPr>
                <a:xfrm flipH="1">
                  <a:off x="8080438" y="4787235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8" name="Google Shape;5928;p28"/>
                <p:cNvSpPr/>
                <p:nvPr/>
              </p:nvSpPr>
              <p:spPr>
                <a:xfrm flipH="1">
                  <a:off x="7825485" y="4702251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9" name="Google Shape;5929;p28"/>
                <p:cNvSpPr/>
                <p:nvPr/>
              </p:nvSpPr>
              <p:spPr>
                <a:xfrm flipH="1">
                  <a:off x="7921094" y="4702251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0" name="Google Shape;5930;p28"/>
                <p:cNvSpPr/>
                <p:nvPr/>
              </p:nvSpPr>
              <p:spPr>
                <a:xfrm flipH="1">
                  <a:off x="7995449" y="4702251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1" name="Google Shape;5931;p28"/>
                <p:cNvSpPr/>
                <p:nvPr/>
              </p:nvSpPr>
              <p:spPr>
                <a:xfrm flipH="1">
                  <a:off x="8080438" y="4702251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2" name="Google Shape;5932;p28"/>
                <p:cNvSpPr/>
                <p:nvPr/>
              </p:nvSpPr>
              <p:spPr>
                <a:xfrm flipH="1">
                  <a:off x="7655512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3" name="Google Shape;5933;p28"/>
                <p:cNvSpPr/>
                <p:nvPr/>
              </p:nvSpPr>
              <p:spPr>
                <a:xfrm flipH="1">
                  <a:off x="7740496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4" name="Google Shape;5934;p28"/>
                <p:cNvSpPr/>
                <p:nvPr/>
              </p:nvSpPr>
              <p:spPr>
                <a:xfrm flipH="1">
                  <a:off x="7825485" y="4617267"/>
                  <a:ext cx="95633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5" name="Google Shape;5935;p28"/>
                <p:cNvSpPr/>
                <p:nvPr/>
              </p:nvSpPr>
              <p:spPr>
                <a:xfrm flipH="1">
                  <a:off x="7921094" y="4617267"/>
                  <a:ext cx="7438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6" name="Google Shape;5936;p28"/>
                <p:cNvSpPr/>
                <p:nvPr/>
              </p:nvSpPr>
              <p:spPr>
                <a:xfrm flipH="1">
                  <a:off x="7995449" y="4617267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7" name="Google Shape;5937;p28"/>
                <p:cNvSpPr/>
                <p:nvPr/>
              </p:nvSpPr>
              <p:spPr>
                <a:xfrm flipH="1">
                  <a:off x="8080438" y="4617267"/>
                  <a:ext cx="95649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8" name="Google Shape;5938;p28"/>
                <p:cNvSpPr/>
                <p:nvPr/>
              </p:nvSpPr>
              <p:spPr>
                <a:xfrm flipH="1">
                  <a:off x="8176054" y="4617267"/>
                  <a:ext cx="7439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9" name="Google Shape;5939;p28"/>
                <p:cNvSpPr/>
                <p:nvPr/>
              </p:nvSpPr>
              <p:spPr>
                <a:xfrm flipH="1">
                  <a:off x="8250417" y="4617267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0" name="Google Shape;5940;p28"/>
                <p:cNvSpPr/>
                <p:nvPr/>
              </p:nvSpPr>
              <p:spPr>
                <a:xfrm flipH="1">
                  <a:off x="8335399" y="4617267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1" name="Google Shape;5941;p28"/>
                <p:cNvSpPr/>
                <p:nvPr/>
              </p:nvSpPr>
              <p:spPr>
                <a:xfrm flipH="1">
                  <a:off x="7655512" y="4532274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2" name="Google Shape;5942;p28"/>
                <p:cNvSpPr/>
                <p:nvPr/>
              </p:nvSpPr>
              <p:spPr>
                <a:xfrm flipH="1">
                  <a:off x="7995449" y="4532274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3" name="Google Shape;5943;p28"/>
                <p:cNvSpPr/>
                <p:nvPr/>
              </p:nvSpPr>
              <p:spPr>
                <a:xfrm flipH="1">
                  <a:off x="8335399" y="4532274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4" name="Google Shape;5944;p28"/>
                <p:cNvSpPr/>
                <p:nvPr/>
              </p:nvSpPr>
              <p:spPr>
                <a:xfrm flipH="1">
                  <a:off x="7655512" y="4447290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5" name="Google Shape;5945;p28"/>
                <p:cNvSpPr/>
                <p:nvPr/>
              </p:nvSpPr>
              <p:spPr>
                <a:xfrm flipH="1">
                  <a:off x="7995449" y="4447290"/>
                  <a:ext cx="85020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6" name="Google Shape;5946;p28"/>
                <p:cNvSpPr/>
                <p:nvPr/>
              </p:nvSpPr>
              <p:spPr>
                <a:xfrm flipH="1">
                  <a:off x="8335399" y="4447290"/>
                  <a:ext cx="95641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5" extrusionOk="0">
                      <a:moveTo>
                        <a:pt x="1" y="0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7" name="Google Shape;5947;p28"/>
                <p:cNvSpPr/>
                <p:nvPr/>
              </p:nvSpPr>
              <p:spPr>
                <a:xfrm flipH="1">
                  <a:off x="7655512" y="4362305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8" name="Google Shape;5948;p28"/>
                <p:cNvSpPr/>
                <p:nvPr/>
              </p:nvSpPr>
              <p:spPr>
                <a:xfrm flipH="1">
                  <a:off x="7995449" y="4362305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9" name="Google Shape;5949;p28"/>
                <p:cNvSpPr/>
                <p:nvPr/>
              </p:nvSpPr>
              <p:spPr>
                <a:xfrm flipH="1">
                  <a:off x="8335399" y="4362305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50" name="Google Shape;5950;p28"/>
              <p:cNvSpPr/>
              <p:nvPr/>
            </p:nvSpPr>
            <p:spPr>
              <a:xfrm flipH="1">
                <a:off x="7315559" y="3767391"/>
                <a:ext cx="85020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28"/>
              <p:cNvSpPr/>
              <p:nvPr/>
            </p:nvSpPr>
            <p:spPr>
              <a:xfrm flipH="1">
                <a:off x="7655512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28"/>
              <p:cNvSpPr/>
              <p:nvPr/>
            </p:nvSpPr>
            <p:spPr>
              <a:xfrm flipH="1">
                <a:off x="8080438" y="3671779"/>
                <a:ext cx="95649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28"/>
              <p:cNvSpPr/>
              <p:nvPr/>
            </p:nvSpPr>
            <p:spPr>
              <a:xfrm flipH="1">
                <a:off x="8685973" y="3597414"/>
                <a:ext cx="8501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28"/>
              <p:cNvSpPr/>
              <p:nvPr/>
            </p:nvSpPr>
            <p:spPr>
              <a:xfrm flipH="1">
                <a:off x="8685973" y="3767391"/>
                <a:ext cx="85012" cy="8502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28"/>
              <p:cNvSpPr/>
              <p:nvPr/>
            </p:nvSpPr>
            <p:spPr>
              <a:xfrm flipH="1">
                <a:off x="8176054" y="3501811"/>
                <a:ext cx="74390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28"/>
              <p:cNvSpPr/>
              <p:nvPr/>
            </p:nvSpPr>
            <p:spPr>
              <a:xfrm flipH="1">
                <a:off x="8250417" y="3501811"/>
                <a:ext cx="85012" cy="95633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57" name="Google Shape;5957;p28"/>
              <p:cNvGrpSpPr/>
              <p:nvPr/>
            </p:nvGrpSpPr>
            <p:grpSpPr>
              <a:xfrm>
                <a:off x="7230575" y="3501811"/>
                <a:ext cx="1540410" cy="860514"/>
                <a:chOff x="7230575" y="3501811"/>
                <a:chExt cx="1540410" cy="860514"/>
              </a:xfrm>
            </p:grpSpPr>
            <p:sp>
              <p:nvSpPr>
                <p:cNvPr id="5958" name="Google Shape;5958;p28"/>
                <p:cNvSpPr/>
                <p:nvPr/>
              </p:nvSpPr>
              <p:spPr>
                <a:xfrm flipH="1">
                  <a:off x="731555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9" name="Google Shape;5959;p28"/>
                <p:cNvSpPr/>
                <p:nvPr/>
              </p:nvSpPr>
              <p:spPr>
                <a:xfrm flipH="1">
                  <a:off x="7400551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0" name="Google Shape;5960;p28"/>
                <p:cNvSpPr/>
                <p:nvPr/>
              </p:nvSpPr>
              <p:spPr>
                <a:xfrm flipH="1">
                  <a:off x="7485535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4" y="1088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1" name="Google Shape;5961;p28"/>
                <p:cNvSpPr/>
                <p:nvPr/>
              </p:nvSpPr>
              <p:spPr>
                <a:xfrm flipH="1">
                  <a:off x="7570520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2" name="Google Shape;5962;p28"/>
                <p:cNvSpPr/>
                <p:nvPr/>
              </p:nvSpPr>
              <p:spPr>
                <a:xfrm flipH="1">
                  <a:off x="7655512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3" name="Google Shape;5963;p28"/>
                <p:cNvSpPr/>
                <p:nvPr/>
              </p:nvSpPr>
              <p:spPr>
                <a:xfrm flipH="1">
                  <a:off x="7740496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4" name="Google Shape;5964;p28"/>
                <p:cNvSpPr/>
                <p:nvPr/>
              </p:nvSpPr>
              <p:spPr>
                <a:xfrm flipH="1">
                  <a:off x="7825485" y="4277321"/>
                  <a:ext cx="95633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5" name="Google Shape;5965;p28"/>
                <p:cNvSpPr/>
                <p:nvPr/>
              </p:nvSpPr>
              <p:spPr>
                <a:xfrm flipH="1">
                  <a:off x="7921094" y="4277321"/>
                  <a:ext cx="7438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9523" y="1088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6" name="Google Shape;5966;p28"/>
                <p:cNvSpPr/>
                <p:nvPr/>
              </p:nvSpPr>
              <p:spPr>
                <a:xfrm flipH="1">
                  <a:off x="7995449" y="4277321"/>
                  <a:ext cx="8502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7" name="Google Shape;5967;p28"/>
                <p:cNvSpPr/>
                <p:nvPr/>
              </p:nvSpPr>
              <p:spPr>
                <a:xfrm flipH="1">
                  <a:off x="8080438" y="4277321"/>
                  <a:ext cx="95649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7" y="1088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8" name="Google Shape;5968;p28"/>
                <p:cNvSpPr/>
                <p:nvPr/>
              </p:nvSpPr>
              <p:spPr>
                <a:xfrm flipH="1">
                  <a:off x="8176054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9" name="Google Shape;5969;p28"/>
                <p:cNvSpPr/>
                <p:nvPr/>
              </p:nvSpPr>
              <p:spPr>
                <a:xfrm flipH="1">
                  <a:off x="825041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0" name="Google Shape;5970;p28"/>
                <p:cNvSpPr/>
                <p:nvPr/>
              </p:nvSpPr>
              <p:spPr>
                <a:xfrm flipH="1">
                  <a:off x="833539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1" name="Google Shape;5971;p28"/>
                <p:cNvSpPr/>
                <p:nvPr/>
              </p:nvSpPr>
              <p:spPr>
                <a:xfrm flipH="1">
                  <a:off x="8431015" y="4277321"/>
                  <a:ext cx="74390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4" extrusionOk="0">
                      <a:moveTo>
                        <a:pt x="1" y="0"/>
                      </a:moveTo>
                      <a:lnTo>
                        <a:pt x="1" y="10884"/>
                      </a:lnTo>
                      <a:lnTo>
                        <a:pt x="9525" y="1088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2" name="Google Shape;5972;p28"/>
                <p:cNvSpPr/>
                <p:nvPr/>
              </p:nvSpPr>
              <p:spPr>
                <a:xfrm flipH="1">
                  <a:off x="8505377" y="4277321"/>
                  <a:ext cx="85012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0885" y="1088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3" name="Google Shape;5973;p28"/>
                <p:cNvSpPr/>
                <p:nvPr/>
              </p:nvSpPr>
              <p:spPr>
                <a:xfrm flipH="1">
                  <a:off x="8590359" y="4277321"/>
                  <a:ext cx="95641" cy="85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4" extrusionOk="0">
                      <a:moveTo>
                        <a:pt x="0" y="0"/>
                      </a:moveTo>
                      <a:lnTo>
                        <a:pt x="0" y="10884"/>
                      </a:lnTo>
                      <a:lnTo>
                        <a:pt x="12245" y="1088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4" name="Google Shape;5974;p28"/>
                <p:cNvSpPr/>
                <p:nvPr/>
              </p:nvSpPr>
              <p:spPr>
                <a:xfrm flipH="1">
                  <a:off x="731555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5" name="Google Shape;5975;p28"/>
                <p:cNvSpPr/>
                <p:nvPr/>
              </p:nvSpPr>
              <p:spPr>
                <a:xfrm flipH="1">
                  <a:off x="7400551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6" name="Google Shape;5976;p28"/>
                <p:cNvSpPr/>
                <p:nvPr/>
              </p:nvSpPr>
              <p:spPr>
                <a:xfrm flipH="1">
                  <a:off x="7485535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7" name="Google Shape;5977;p28"/>
                <p:cNvSpPr/>
                <p:nvPr/>
              </p:nvSpPr>
              <p:spPr>
                <a:xfrm flipH="1">
                  <a:off x="7570520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8" name="Google Shape;5978;p28"/>
                <p:cNvSpPr/>
                <p:nvPr/>
              </p:nvSpPr>
              <p:spPr>
                <a:xfrm flipH="1">
                  <a:off x="7655512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9" name="Google Shape;5979;p28"/>
                <p:cNvSpPr/>
                <p:nvPr/>
              </p:nvSpPr>
              <p:spPr>
                <a:xfrm flipH="1">
                  <a:off x="7740496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0" name="Google Shape;5980;p28"/>
                <p:cNvSpPr/>
                <p:nvPr/>
              </p:nvSpPr>
              <p:spPr>
                <a:xfrm flipH="1">
                  <a:off x="7825485" y="4181710"/>
                  <a:ext cx="95633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1" name="Google Shape;5981;p28"/>
                <p:cNvSpPr/>
                <p:nvPr/>
              </p:nvSpPr>
              <p:spPr>
                <a:xfrm flipH="1">
                  <a:off x="7921094" y="4181710"/>
                  <a:ext cx="7438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2" name="Google Shape;5982;p28"/>
                <p:cNvSpPr/>
                <p:nvPr/>
              </p:nvSpPr>
              <p:spPr>
                <a:xfrm flipH="1">
                  <a:off x="7995449" y="4181710"/>
                  <a:ext cx="8502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3" name="Google Shape;5983;p28"/>
                <p:cNvSpPr/>
                <p:nvPr/>
              </p:nvSpPr>
              <p:spPr>
                <a:xfrm flipH="1">
                  <a:off x="8080438" y="4181710"/>
                  <a:ext cx="95649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4" name="Google Shape;5984;p28"/>
                <p:cNvSpPr/>
                <p:nvPr/>
              </p:nvSpPr>
              <p:spPr>
                <a:xfrm flipH="1">
                  <a:off x="8176054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5" name="Google Shape;5985;p28"/>
                <p:cNvSpPr/>
                <p:nvPr/>
              </p:nvSpPr>
              <p:spPr>
                <a:xfrm flipH="1">
                  <a:off x="825041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6" name="Google Shape;5986;p28"/>
                <p:cNvSpPr/>
                <p:nvPr/>
              </p:nvSpPr>
              <p:spPr>
                <a:xfrm flipH="1">
                  <a:off x="833539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7" name="Google Shape;5987;p28"/>
                <p:cNvSpPr/>
                <p:nvPr/>
              </p:nvSpPr>
              <p:spPr>
                <a:xfrm flipH="1">
                  <a:off x="8431015" y="4181710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8" name="Google Shape;5988;p28"/>
                <p:cNvSpPr/>
                <p:nvPr/>
              </p:nvSpPr>
              <p:spPr>
                <a:xfrm flipH="1">
                  <a:off x="8505377" y="4181710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9" name="Google Shape;5989;p28"/>
                <p:cNvSpPr/>
                <p:nvPr/>
              </p:nvSpPr>
              <p:spPr>
                <a:xfrm flipH="1">
                  <a:off x="8590359" y="4181710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0" name="Google Shape;5990;p28"/>
                <p:cNvSpPr/>
                <p:nvPr/>
              </p:nvSpPr>
              <p:spPr>
                <a:xfrm flipH="1">
                  <a:off x="731555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1" name="Google Shape;5991;p28"/>
                <p:cNvSpPr/>
                <p:nvPr/>
              </p:nvSpPr>
              <p:spPr>
                <a:xfrm flipH="1">
                  <a:off x="7400551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2" name="Google Shape;5992;p28"/>
                <p:cNvSpPr/>
                <p:nvPr/>
              </p:nvSpPr>
              <p:spPr>
                <a:xfrm flipH="1">
                  <a:off x="7485535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3" name="Google Shape;5993;p28"/>
                <p:cNvSpPr/>
                <p:nvPr/>
              </p:nvSpPr>
              <p:spPr>
                <a:xfrm flipH="1">
                  <a:off x="7570520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4" name="Google Shape;5994;p28"/>
                <p:cNvSpPr/>
                <p:nvPr/>
              </p:nvSpPr>
              <p:spPr>
                <a:xfrm flipH="1">
                  <a:off x="7655512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5" name="Google Shape;5995;p28"/>
                <p:cNvSpPr/>
                <p:nvPr/>
              </p:nvSpPr>
              <p:spPr>
                <a:xfrm flipH="1">
                  <a:off x="7740496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6" name="Google Shape;5996;p28"/>
                <p:cNvSpPr/>
                <p:nvPr/>
              </p:nvSpPr>
              <p:spPr>
                <a:xfrm flipH="1">
                  <a:off x="7825485" y="4107344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7" name="Google Shape;5997;p28"/>
                <p:cNvSpPr/>
                <p:nvPr/>
              </p:nvSpPr>
              <p:spPr>
                <a:xfrm flipH="1">
                  <a:off x="7921094" y="4107344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9523" y="952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8" name="Google Shape;5998;p28"/>
                <p:cNvSpPr/>
                <p:nvPr/>
              </p:nvSpPr>
              <p:spPr>
                <a:xfrm flipH="1">
                  <a:off x="7995449" y="4107344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9" name="Google Shape;5999;p28"/>
                <p:cNvSpPr/>
                <p:nvPr/>
              </p:nvSpPr>
              <p:spPr>
                <a:xfrm flipH="1">
                  <a:off x="8080438" y="410734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0" name="Google Shape;6000;p28"/>
                <p:cNvSpPr/>
                <p:nvPr/>
              </p:nvSpPr>
              <p:spPr>
                <a:xfrm flipH="1">
                  <a:off x="8176054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1" name="Google Shape;6001;p28"/>
                <p:cNvSpPr/>
                <p:nvPr/>
              </p:nvSpPr>
              <p:spPr>
                <a:xfrm flipH="1">
                  <a:off x="825041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2" name="Google Shape;6002;p28"/>
                <p:cNvSpPr/>
                <p:nvPr/>
              </p:nvSpPr>
              <p:spPr>
                <a:xfrm flipH="1">
                  <a:off x="833539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3" name="Google Shape;6003;p28"/>
                <p:cNvSpPr/>
                <p:nvPr/>
              </p:nvSpPr>
              <p:spPr>
                <a:xfrm flipH="1">
                  <a:off x="8431015" y="410734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4" name="Google Shape;6004;p28"/>
                <p:cNvSpPr/>
                <p:nvPr/>
              </p:nvSpPr>
              <p:spPr>
                <a:xfrm flipH="1">
                  <a:off x="8505377" y="410734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5" name="Google Shape;6005;p28"/>
                <p:cNvSpPr/>
                <p:nvPr/>
              </p:nvSpPr>
              <p:spPr>
                <a:xfrm flipH="1">
                  <a:off x="8590359" y="410734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6" name="Google Shape;6006;p28"/>
                <p:cNvSpPr/>
                <p:nvPr/>
              </p:nvSpPr>
              <p:spPr>
                <a:xfrm flipH="1">
                  <a:off x="731555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7" name="Google Shape;6007;p28"/>
                <p:cNvSpPr/>
                <p:nvPr/>
              </p:nvSpPr>
              <p:spPr>
                <a:xfrm flipH="1">
                  <a:off x="7400551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8" name="Google Shape;6008;p28"/>
                <p:cNvSpPr/>
                <p:nvPr/>
              </p:nvSpPr>
              <p:spPr>
                <a:xfrm flipH="1">
                  <a:off x="7485535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9" name="Google Shape;6009;p28"/>
                <p:cNvSpPr/>
                <p:nvPr/>
              </p:nvSpPr>
              <p:spPr>
                <a:xfrm flipH="1">
                  <a:off x="7570520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0" name="Google Shape;6010;p28"/>
                <p:cNvSpPr/>
                <p:nvPr/>
              </p:nvSpPr>
              <p:spPr>
                <a:xfrm flipH="1">
                  <a:off x="7655512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1" name="Google Shape;6011;p28"/>
                <p:cNvSpPr/>
                <p:nvPr/>
              </p:nvSpPr>
              <p:spPr>
                <a:xfrm flipH="1">
                  <a:off x="7740496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2" name="Google Shape;6012;p28"/>
                <p:cNvSpPr/>
                <p:nvPr/>
              </p:nvSpPr>
              <p:spPr>
                <a:xfrm flipH="1">
                  <a:off x="7825485" y="4022352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3" name="Google Shape;6013;p28"/>
                <p:cNvSpPr/>
                <p:nvPr/>
              </p:nvSpPr>
              <p:spPr>
                <a:xfrm flipH="1">
                  <a:off x="7921094" y="4022352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4" name="Google Shape;6014;p28"/>
                <p:cNvSpPr/>
                <p:nvPr/>
              </p:nvSpPr>
              <p:spPr>
                <a:xfrm flipH="1">
                  <a:off x="7995449" y="4022352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5" name="Google Shape;6015;p28"/>
                <p:cNvSpPr/>
                <p:nvPr/>
              </p:nvSpPr>
              <p:spPr>
                <a:xfrm flipH="1">
                  <a:off x="8080438" y="4022352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6" name="Google Shape;6016;p28"/>
                <p:cNvSpPr/>
                <p:nvPr/>
              </p:nvSpPr>
              <p:spPr>
                <a:xfrm flipH="1">
                  <a:off x="8176054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7" name="Google Shape;6017;p28"/>
                <p:cNvSpPr/>
                <p:nvPr/>
              </p:nvSpPr>
              <p:spPr>
                <a:xfrm flipH="1">
                  <a:off x="825041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8" name="Google Shape;6018;p28"/>
                <p:cNvSpPr/>
                <p:nvPr/>
              </p:nvSpPr>
              <p:spPr>
                <a:xfrm flipH="1">
                  <a:off x="833539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9" name="Google Shape;6019;p28"/>
                <p:cNvSpPr/>
                <p:nvPr/>
              </p:nvSpPr>
              <p:spPr>
                <a:xfrm flipH="1">
                  <a:off x="8431015" y="4022352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0" name="Google Shape;6020;p28"/>
                <p:cNvSpPr/>
                <p:nvPr/>
              </p:nvSpPr>
              <p:spPr>
                <a:xfrm flipH="1">
                  <a:off x="8505377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1" name="Google Shape;6021;p28"/>
                <p:cNvSpPr/>
                <p:nvPr/>
              </p:nvSpPr>
              <p:spPr>
                <a:xfrm flipH="1">
                  <a:off x="8590359" y="4022352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2" name="Google Shape;6022;p28"/>
                <p:cNvSpPr/>
                <p:nvPr/>
              </p:nvSpPr>
              <p:spPr>
                <a:xfrm flipH="1">
                  <a:off x="731555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3" name="Google Shape;6023;p28"/>
                <p:cNvSpPr/>
                <p:nvPr/>
              </p:nvSpPr>
              <p:spPr>
                <a:xfrm flipH="1">
                  <a:off x="7400551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4" name="Google Shape;6024;p28"/>
                <p:cNvSpPr/>
                <p:nvPr/>
              </p:nvSpPr>
              <p:spPr>
                <a:xfrm flipH="1">
                  <a:off x="7485535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4" y="1224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5" name="Google Shape;6025;p28"/>
                <p:cNvSpPr/>
                <p:nvPr/>
              </p:nvSpPr>
              <p:spPr>
                <a:xfrm flipH="1">
                  <a:off x="7570520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6" name="Google Shape;6026;p28"/>
                <p:cNvSpPr/>
                <p:nvPr/>
              </p:nvSpPr>
              <p:spPr>
                <a:xfrm flipH="1">
                  <a:off x="7655512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7" name="Google Shape;6027;p28"/>
                <p:cNvSpPr/>
                <p:nvPr/>
              </p:nvSpPr>
              <p:spPr>
                <a:xfrm flipH="1">
                  <a:off x="7740496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8" name="Google Shape;6028;p28"/>
                <p:cNvSpPr/>
                <p:nvPr/>
              </p:nvSpPr>
              <p:spPr>
                <a:xfrm flipH="1">
                  <a:off x="7825485" y="3926748"/>
                  <a:ext cx="95633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9" name="Google Shape;6029;p28"/>
                <p:cNvSpPr/>
                <p:nvPr/>
              </p:nvSpPr>
              <p:spPr>
                <a:xfrm flipH="1">
                  <a:off x="7921094" y="3926748"/>
                  <a:ext cx="7438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9523" y="12245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0" name="Google Shape;6030;p28"/>
                <p:cNvSpPr/>
                <p:nvPr/>
              </p:nvSpPr>
              <p:spPr>
                <a:xfrm flipH="1">
                  <a:off x="7995449" y="3926748"/>
                  <a:ext cx="8502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1" name="Google Shape;6031;p28"/>
                <p:cNvSpPr/>
                <p:nvPr/>
              </p:nvSpPr>
              <p:spPr>
                <a:xfrm flipH="1">
                  <a:off x="8080438" y="3926748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2" name="Google Shape;6032;p28"/>
                <p:cNvSpPr/>
                <p:nvPr/>
              </p:nvSpPr>
              <p:spPr>
                <a:xfrm flipH="1">
                  <a:off x="8176054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3" name="Google Shape;6033;p28"/>
                <p:cNvSpPr/>
                <p:nvPr/>
              </p:nvSpPr>
              <p:spPr>
                <a:xfrm flipH="1">
                  <a:off x="825041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4" name="Google Shape;6034;p28"/>
                <p:cNvSpPr/>
                <p:nvPr/>
              </p:nvSpPr>
              <p:spPr>
                <a:xfrm flipH="1">
                  <a:off x="833539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5" name="Google Shape;6035;p28"/>
                <p:cNvSpPr/>
                <p:nvPr/>
              </p:nvSpPr>
              <p:spPr>
                <a:xfrm flipH="1">
                  <a:off x="8431015" y="3926748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6" name="Google Shape;6036;p28"/>
                <p:cNvSpPr/>
                <p:nvPr/>
              </p:nvSpPr>
              <p:spPr>
                <a:xfrm flipH="1">
                  <a:off x="8505377" y="3926748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7" name="Google Shape;6037;p28"/>
                <p:cNvSpPr/>
                <p:nvPr/>
              </p:nvSpPr>
              <p:spPr>
                <a:xfrm flipH="1">
                  <a:off x="8590359" y="3926748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8" name="Google Shape;6038;p28"/>
                <p:cNvSpPr/>
                <p:nvPr/>
              </p:nvSpPr>
              <p:spPr>
                <a:xfrm flipH="1">
                  <a:off x="731555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9" name="Google Shape;6039;p28"/>
                <p:cNvSpPr/>
                <p:nvPr/>
              </p:nvSpPr>
              <p:spPr>
                <a:xfrm flipH="1">
                  <a:off x="7400551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0" name="Google Shape;6040;p28"/>
                <p:cNvSpPr/>
                <p:nvPr/>
              </p:nvSpPr>
              <p:spPr>
                <a:xfrm flipH="1">
                  <a:off x="7485535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4" y="9524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1" name="Google Shape;6041;p28"/>
                <p:cNvSpPr/>
                <p:nvPr/>
              </p:nvSpPr>
              <p:spPr>
                <a:xfrm flipH="1">
                  <a:off x="7570520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2" name="Google Shape;6042;p28"/>
                <p:cNvSpPr/>
                <p:nvPr/>
              </p:nvSpPr>
              <p:spPr>
                <a:xfrm flipH="1">
                  <a:off x="7655512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3" name="Google Shape;6043;p28"/>
                <p:cNvSpPr/>
                <p:nvPr/>
              </p:nvSpPr>
              <p:spPr>
                <a:xfrm flipH="1">
                  <a:off x="7740496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4" name="Google Shape;6044;p28"/>
                <p:cNvSpPr/>
                <p:nvPr/>
              </p:nvSpPr>
              <p:spPr>
                <a:xfrm flipH="1">
                  <a:off x="7825485" y="3852383"/>
                  <a:ext cx="95633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5" name="Google Shape;6045;p28"/>
                <p:cNvSpPr/>
                <p:nvPr/>
              </p:nvSpPr>
              <p:spPr>
                <a:xfrm flipH="1">
                  <a:off x="7921094" y="3852383"/>
                  <a:ext cx="7438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9523" y="9524"/>
                      </a:lnTo>
                      <a:lnTo>
                        <a:pt x="95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6" name="Google Shape;6046;p28"/>
                <p:cNvSpPr/>
                <p:nvPr/>
              </p:nvSpPr>
              <p:spPr>
                <a:xfrm flipH="1">
                  <a:off x="7995449" y="3852383"/>
                  <a:ext cx="8502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7" name="Google Shape;6047;p28"/>
                <p:cNvSpPr/>
                <p:nvPr/>
              </p:nvSpPr>
              <p:spPr>
                <a:xfrm flipH="1">
                  <a:off x="8080438" y="3852383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7" y="9524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8" name="Google Shape;6048;p28"/>
                <p:cNvSpPr/>
                <p:nvPr/>
              </p:nvSpPr>
              <p:spPr>
                <a:xfrm flipH="1">
                  <a:off x="8176054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9" name="Google Shape;6049;p28"/>
                <p:cNvSpPr/>
                <p:nvPr/>
              </p:nvSpPr>
              <p:spPr>
                <a:xfrm flipH="1">
                  <a:off x="825041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0" name="Google Shape;6050;p28"/>
                <p:cNvSpPr/>
                <p:nvPr/>
              </p:nvSpPr>
              <p:spPr>
                <a:xfrm flipH="1">
                  <a:off x="833539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1" name="Google Shape;6051;p28"/>
                <p:cNvSpPr/>
                <p:nvPr/>
              </p:nvSpPr>
              <p:spPr>
                <a:xfrm flipH="1">
                  <a:off x="8431015" y="3852383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0"/>
                      </a:moveTo>
                      <a:lnTo>
                        <a:pt x="1" y="9524"/>
                      </a:lnTo>
                      <a:lnTo>
                        <a:pt x="9525" y="9524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2" name="Google Shape;6052;p28"/>
                <p:cNvSpPr/>
                <p:nvPr/>
              </p:nvSpPr>
              <p:spPr>
                <a:xfrm flipH="1">
                  <a:off x="8505377" y="385238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0885" y="9524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3" name="Google Shape;6053;p28"/>
                <p:cNvSpPr/>
                <p:nvPr/>
              </p:nvSpPr>
              <p:spPr>
                <a:xfrm flipH="1">
                  <a:off x="8590359" y="3852383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0"/>
                      </a:moveTo>
                      <a:lnTo>
                        <a:pt x="0" y="9524"/>
                      </a:lnTo>
                      <a:lnTo>
                        <a:pt x="12245" y="9524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4" name="Google Shape;6054;p28"/>
                <p:cNvSpPr/>
                <p:nvPr/>
              </p:nvSpPr>
              <p:spPr>
                <a:xfrm flipH="1">
                  <a:off x="7230575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5" name="Google Shape;6055;p28"/>
                <p:cNvSpPr/>
                <p:nvPr/>
              </p:nvSpPr>
              <p:spPr>
                <a:xfrm flipH="1">
                  <a:off x="7230575" y="4117963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6" name="Google Shape;6056;p28"/>
                <p:cNvSpPr/>
                <p:nvPr/>
              </p:nvSpPr>
              <p:spPr>
                <a:xfrm flipH="1">
                  <a:off x="7230575" y="4022352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7" name="Google Shape;6057;p28"/>
                <p:cNvSpPr/>
                <p:nvPr/>
              </p:nvSpPr>
              <p:spPr>
                <a:xfrm flipH="1">
                  <a:off x="7230575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8" name="Google Shape;6058;p28"/>
                <p:cNvSpPr/>
                <p:nvPr/>
              </p:nvSpPr>
              <p:spPr>
                <a:xfrm flipH="1">
                  <a:off x="7230575" y="3863002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9" name="Google Shape;6059;p28"/>
                <p:cNvSpPr/>
                <p:nvPr/>
              </p:nvSpPr>
              <p:spPr>
                <a:xfrm flipH="1">
                  <a:off x="7400551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0" name="Google Shape;6060;p28"/>
                <p:cNvSpPr/>
                <p:nvPr/>
              </p:nvSpPr>
              <p:spPr>
                <a:xfrm flipH="1">
                  <a:off x="7485535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1" name="Google Shape;6061;p28"/>
                <p:cNvSpPr/>
                <p:nvPr/>
              </p:nvSpPr>
              <p:spPr>
                <a:xfrm flipH="1">
                  <a:off x="7570520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2" name="Google Shape;6062;p28"/>
                <p:cNvSpPr/>
                <p:nvPr/>
              </p:nvSpPr>
              <p:spPr>
                <a:xfrm flipH="1">
                  <a:off x="7740496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3" name="Google Shape;6063;p28"/>
                <p:cNvSpPr/>
                <p:nvPr/>
              </p:nvSpPr>
              <p:spPr>
                <a:xfrm flipH="1">
                  <a:off x="7825485" y="3767391"/>
                  <a:ext cx="95633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4" name="Google Shape;6064;p28"/>
                <p:cNvSpPr/>
                <p:nvPr/>
              </p:nvSpPr>
              <p:spPr>
                <a:xfrm flipH="1">
                  <a:off x="7921094" y="3767391"/>
                  <a:ext cx="7438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9523" y="10885"/>
                      </a:lnTo>
                      <a:lnTo>
                        <a:pt x="952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5" name="Google Shape;6065;p28"/>
                <p:cNvSpPr/>
                <p:nvPr/>
              </p:nvSpPr>
              <p:spPr>
                <a:xfrm flipH="1">
                  <a:off x="7995449" y="3767391"/>
                  <a:ext cx="8502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6" name="Google Shape;6066;p28"/>
                <p:cNvSpPr/>
                <p:nvPr/>
              </p:nvSpPr>
              <p:spPr>
                <a:xfrm flipH="1">
                  <a:off x="8080438" y="3767391"/>
                  <a:ext cx="95649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7" y="1088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7" name="Google Shape;6067;p28"/>
                <p:cNvSpPr/>
                <p:nvPr/>
              </p:nvSpPr>
              <p:spPr>
                <a:xfrm flipH="1">
                  <a:off x="8176054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8" name="Google Shape;6068;p28"/>
                <p:cNvSpPr/>
                <p:nvPr/>
              </p:nvSpPr>
              <p:spPr>
                <a:xfrm flipH="1">
                  <a:off x="825041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9" name="Google Shape;6069;p28"/>
                <p:cNvSpPr/>
                <p:nvPr/>
              </p:nvSpPr>
              <p:spPr>
                <a:xfrm flipH="1">
                  <a:off x="833539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0" name="Google Shape;6070;p28"/>
                <p:cNvSpPr/>
                <p:nvPr/>
              </p:nvSpPr>
              <p:spPr>
                <a:xfrm flipH="1">
                  <a:off x="8431015" y="3767391"/>
                  <a:ext cx="74390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886" extrusionOk="0">
                      <a:moveTo>
                        <a:pt x="1" y="1"/>
                      </a:moveTo>
                      <a:lnTo>
                        <a:pt x="1" y="10885"/>
                      </a:lnTo>
                      <a:lnTo>
                        <a:pt x="9525" y="1088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1" name="Google Shape;6071;p28"/>
                <p:cNvSpPr/>
                <p:nvPr/>
              </p:nvSpPr>
              <p:spPr>
                <a:xfrm flipH="1">
                  <a:off x="8505377" y="3767391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5" y="1088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2" name="Google Shape;6072;p28"/>
                <p:cNvSpPr/>
                <p:nvPr/>
              </p:nvSpPr>
              <p:spPr>
                <a:xfrm flipH="1">
                  <a:off x="8590359" y="3767391"/>
                  <a:ext cx="95641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2245" y="1088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3" name="Google Shape;6073;p28"/>
                <p:cNvSpPr/>
                <p:nvPr/>
              </p:nvSpPr>
              <p:spPr>
                <a:xfrm flipH="1">
                  <a:off x="8176054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4" name="Google Shape;6074;p28"/>
                <p:cNvSpPr/>
                <p:nvPr/>
              </p:nvSpPr>
              <p:spPr>
                <a:xfrm flipH="1">
                  <a:off x="825041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5" name="Google Shape;6075;p28"/>
                <p:cNvSpPr/>
                <p:nvPr/>
              </p:nvSpPr>
              <p:spPr>
                <a:xfrm flipH="1">
                  <a:off x="833539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6" name="Google Shape;6076;p28"/>
                <p:cNvSpPr/>
                <p:nvPr/>
              </p:nvSpPr>
              <p:spPr>
                <a:xfrm flipH="1">
                  <a:off x="8431015" y="3671779"/>
                  <a:ext cx="74390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6" extrusionOk="0">
                      <a:moveTo>
                        <a:pt x="1" y="1"/>
                      </a:moveTo>
                      <a:lnTo>
                        <a:pt x="1" y="12246"/>
                      </a:lnTo>
                      <a:lnTo>
                        <a:pt x="9525" y="12246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7" name="Google Shape;6077;p28"/>
                <p:cNvSpPr/>
                <p:nvPr/>
              </p:nvSpPr>
              <p:spPr>
                <a:xfrm flipH="1">
                  <a:off x="8505377" y="3671779"/>
                  <a:ext cx="85012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0885" y="12246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8" name="Google Shape;6078;p28"/>
                <p:cNvSpPr/>
                <p:nvPr/>
              </p:nvSpPr>
              <p:spPr>
                <a:xfrm flipH="1">
                  <a:off x="8590359" y="3671779"/>
                  <a:ext cx="95641" cy="95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6" extrusionOk="0">
                      <a:moveTo>
                        <a:pt x="0" y="1"/>
                      </a:moveTo>
                      <a:lnTo>
                        <a:pt x="0" y="12246"/>
                      </a:lnTo>
                      <a:lnTo>
                        <a:pt x="12245" y="12246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9" name="Google Shape;6079;p28"/>
                <p:cNvSpPr/>
                <p:nvPr/>
              </p:nvSpPr>
              <p:spPr>
                <a:xfrm flipH="1">
                  <a:off x="8080438" y="3597414"/>
                  <a:ext cx="95649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7" y="9525"/>
                      </a:lnTo>
                      <a:lnTo>
                        <a:pt x="122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0" name="Google Shape;6080;p28"/>
                <p:cNvSpPr/>
                <p:nvPr/>
              </p:nvSpPr>
              <p:spPr>
                <a:xfrm flipH="1">
                  <a:off x="8176054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1" name="Google Shape;6081;p28"/>
                <p:cNvSpPr/>
                <p:nvPr/>
              </p:nvSpPr>
              <p:spPr>
                <a:xfrm flipH="1">
                  <a:off x="825041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2" name="Google Shape;6082;p28"/>
                <p:cNvSpPr/>
                <p:nvPr/>
              </p:nvSpPr>
              <p:spPr>
                <a:xfrm flipH="1">
                  <a:off x="833539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3" name="Google Shape;6083;p28"/>
                <p:cNvSpPr/>
                <p:nvPr/>
              </p:nvSpPr>
              <p:spPr>
                <a:xfrm flipH="1">
                  <a:off x="8431015" y="3597414"/>
                  <a:ext cx="74390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 extrusionOk="0">
                      <a:moveTo>
                        <a:pt x="1" y="1"/>
                      </a:moveTo>
                      <a:lnTo>
                        <a:pt x="1" y="9525"/>
                      </a:lnTo>
                      <a:lnTo>
                        <a:pt x="9525" y="9525"/>
                      </a:lnTo>
                      <a:lnTo>
                        <a:pt x="952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4" name="Google Shape;6084;p28"/>
                <p:cNvSpPr/>
                <p:nvPr/>
              </p:nvSpPr>
              <p:spPr>
                <a:xfrm flipH="1">
                  <a:off x="8505377" y="3597414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0885" y="9525"/>
                      </a:lnTo>
                      <a:lnTo>
                        <a:pt x="1088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5" name="Google Shape;6085;p28"/>
                <p:cNvSpPr/>
                <p:nvPr/>
              </p:nvSpPr>
              <p:spPr>
                <a:xfrm flipH="1">
                  <a:off x="8590359" y="3597414"/>
                  <a:ext cx="95641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9525" extrusionOk="0">
                      <a:moveTo>
                        <a:pt x="0" y="1"/>
                      </a:moveTo>
                      <a:lnTo>
                        <a:pt x="0" y="9525"/>
                      </a:lnTo>
                      <a:lnTo>
                        <a:pt x="12245" y="9525"/>
                      </a:lnTo>
                      <a:lnTo>
                        <a:pt x="1224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6" name="Google Shape;6086;p28"/>
                <p:cNvSpPr/>
                <p:nvPr/>
              </p:nvSpPr>
              <p:spPr>
                <a:xfrm flipH="1">
                  <a:off x="8685973" y="3693026"/>
                  <a:ext cx="85012" cy="7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9525" extrusionOk="0">
                      <a:moveTo>
                        <a:pt x="0" y="0"/>
                      </a:moveTo>
                      <a:lnTo>
                        <a:pt x="0" y="9525"/>
                      </a:lnTo>
                      <a:lnTo>
                        <a:pt x="10884" y="952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7" name="Google Shape;6087;p28"/>
                <p:cNvSpPr/>
                <p:nvPr/>
              </p:nvSpPr>
              <p:spPr>
                <a:xfrm flipH="1">
                  <a:off x="8685973" y="3852383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8" name="Google Shape;6088;p28"/>
                <p:cNvSpPr/>
                <p:nvPr/>
              </p:nvSpPr>
              <p:spPr>
                <a:xfrm flipH="1">
                  <a:off x="8685973" y="3937368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9" name="Google Shape;6089;p28"/>
                <p:cNvSpPr/>
                <p:nvPr/>
              </p:nvSpPr>
              <p:spPr>
                <a:xfrm flipH="1">
                  <a:off x="8685973" y="4022352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0" name="Google Shape;6090;p28"/>
                <p:cNvSpPr/>
                <p:nvPr/>
              </p:nvSpPr>
              <p:spPr>
                <a:xfrm flipH="1">
                  <a:off x="8685973" y="4107344"/>
                  <a:ext cx="85012" cy="85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5" extrusionOk="0">
                      <a:moveTo>
                        <a:pt x="0" y="0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1" name="Google Shape;6091;p28"/>
                <p:cNvSpPr/>
                <p:nvPr/>
              </p:nvSpPr>
              <p:spPr>
                <a:xfrm flipH="1">
                  <a:off x="8685973" y="4192329"/>
                  <a:ext cx="85012" cy="8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0886" extrusionOk="0">
                      <a:moveTo>
                        <a:pt x="0" y="1"/>
                      </a:moveTo>
                      <a:lnTo>
                        <a:pt x="0" y="10885"/>
                      </a:lnTo>
                      <a:lnTo>
                        <a:pt x="10884" y="10885"/>
                      </a:lnTo>
                      <a:lnTo>
                        <a:pt x="108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2" name="Google Shape;6092;p28"/>
                <p:cNvSpPr/>
                <p:nvPr/>
              </p:nvSpPr>
              <p:spPr>
                <a:xfrm flipH="1">
                  <a:off x="8080438" y="3501811"/>
                  <a:ext cx="95649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7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7" y="12245"/>
                      </a:lnTo>
                      <a:lnTo>
                        <a:pt x="12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3" name="Google Shape;6093;p28"/>
                <p:cNvSpPr/>
                <p:nvPr/>
              </p:nvSpPr>
              <p:spPr>
                <a:xfrm flipH="1">
                  <a:off x="833539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4" name="Google Shape;6094;p28"/>
                <p:cNvSpPr/>
                <p:nvPr/>
              </p:nvSpPr>
              <p:spPr>
                <a:xfrm flipH="1">
                  <a:off x="8431015" y="3501811"/>
                  <a:ext cx="74390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2245" extrusionOk="0">
                      <a:moveTo>
                        <a:pt x="1" y="0"/>
                      </a:moveTo>
                      <a:lnTo>
                        <a:pt x="1" y="12245"/>
                      </a:lnTo>
                      <a:lnTo>
                        <a:pt x="9525" y="12245"/>
                      </a:lnTo>
                      <a:lnTo>
                        <a:pt x="95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5" name="Google Shape;6095;p28"/>
                <p:cNvSpPr/>
                <p:nvPr/>
              </p:nvSpPr>
              <p:spPr>
                <a:xfrm flipH="1">
                  <a:off x="8505377" y="3501811"/>
                  <a:ext cx="85012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0885" y="12245"/>
                      </a:lnTo>
                      <a:lnTo>
                        <a:pt x="108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6" name="Google Shape;6096;p28"/>
                <p:cNvSpPr/>
                <p:nvPr/>
              </p:nvSpPr>
              <p:spPr>
                <a:xfrm flipH="1">
                  <a:off x="8590359" y="3501811"/>
                  <a:ext cx="95641" cy="95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6" h="12245" extrusionOk="0">
                      <a:moveTo>
                        <a:pt x="0" y="0"/>
                      </a:moveTo>
                      <a:lnTo>
                        <a:pt x="0" y="12245"/>
                      </a:lnTo>
                      <a:lnTo>
                        <a:pt x="12245" y="12245"/>
                      </a:lnTo>
                      <a:lnTo>
                        <a:pt x="1224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97" name="Google Shape;6097;p28"/>
            <p:cNvGrpSpPr/>
            <p:nvPr/>
          </p:nvGrpSpPr>
          <p:grpSpPr>
            <a:xfrm>
              <a:off x="414191" y="3387487"/>
              <a:ext cx="636299" cy="675799"/>
              <a:chOff x="6163859" y="4325295"/>
              <a:chExt cx="1007280" cy="1069810"/>
            </a:xfrm>
          </p:grpSpPr>
          <p:sp>
            <p:nvSpPr>
              <p:cNvPr id="6098" name="Google Shape;6098;p28"/>
              <p:cNvSpPr/>
              <p:nvPr/>
            </p:nvSpPr>
            <p:spPr>
              <a:xfrm>
                <a:off x="6719586" y="5332558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28"/>
              <p:cNvSpPr/>
              <p:nvPr/>
            </p:nvSpPr>
            <p:spPr>
              <a:xfrm>
                <a:off x="6670963" y="5332558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0" name="Google Shape;6100;p28"/>
              <p:cNvSpPr/>
              <p:nvPr/>
            </p:nvSpPr>
            <p:spPr>
              <a:xfrm>
                <a:off x="6615387" y="5332558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1" name="Google Shape;6101;p28"/>
              <p:cNvSpPr/>
              <p:nvPr/>
            </p:nvSpPr>
            <p:spPr>
              <a:xfrm>
                <a:off x="6552862" y="5332558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28"/>
              <p:cNvSpPr/>
              <p:nvPr/>
            </p:nvSpPr>
            <p:spPr>
              <a:xfrm>
                <a:off x="6719586" y="5276982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28"/>
              <p:cNvSpPr/>
              <p:nvPr/>
            </p:nvSpPr>
            <p:spPr>
              <a:xfrm>
                <a:off x="6670963" y="5276982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4" name="Google Shape;6104;p28"/>
              <p:cNvSpPr/>
              <p:nvPr/>
            </p:nvSpPr>
            <p:spPr>
              <a:xfrm>
                <a:off x="6615387" y="527698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5" name="Google Shape;6105;p28"/>
              <p:cNvSpPr/>
              <p:nvPr/>
            </p:nvSpPr>
            <p:spPr>
              <a:xfrm>
                <a:off x="6552862" y="5276982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6" name="Google Shape;6106;p28"/>
              <p:cNvSpPr/>
              <p:nvPr/>
            </p:nvSpPr>
            <p:spPr>
              <a:xfrm>
                <a:off x="6719586" y="522141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7" name="Google Shape;6107;p28"/>
              <p:cNvSpPr/>
              <p:nvPr/>
            </p:nvSpPr>
            <p:spPr>
              <a:xfrm>
                <a:off x="6670963" y="522141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8" name="Google Shape;6108;p28"/>
              <p:cNvSpPr/>
              <p:nvPr/>
            </p:nvSpPr>
            <p:spPr>
              <a:xfrm>
                <a:off x="6615387" y="522141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9" name="Google Shape;6109;p28"/>
              <p:cNvSpPr/>
              <p:nvPr/>
            </p:nvSpPr>
            <p:spPr>
              <a:xfrm>
                <a:off x="6552862" y="522141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0" name="Google Shape;6110;p28"/>
              <p:cNvSpPr/>
              <p:nvPr/>
            </p:nvSpPr>
            <p:spPr>
              <a:xfrm>
                <a:off x="6719586" y="5165834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1" name="Google Shape;6111;p28"/>
              <p:cNvSpPr/>
              <p:nvPr/>
            </p:nvSpPr>
            <p:spPr>
              <a:xfrm>
                <a:off x="6670963" y="5165834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2" name="Google Shape;6112;p28"/>
              <p:cNvSpPr/>
              <p:nvPr/>
            </p:nvSpPr>
            <p:spPr>
              <a:xfrm>
                <a:off x="6615387" y="5165834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3" name="Google Shape;6113;p28"/>
              <p:cNvSpPr/>
              <p:nvPr/>
            </p:nvSpPr>
            <p:spPr>
              <a:xfrm>
                <a:off x="6552862" y="5165834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4" name="Google Shape;6114;p28"/>
              <p:cNvSpPr/>
              <p:nvPr/>
            </p:nvSpPr>
            <p:spPr>
              <a:xfrm>
                <a:off x="6719586" y="5110263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28"/>
              <p:cNvSpPr/>
              <p:nvPr/>
            </p:nvSpPr>
            <p:spPr>
              <a:xfrm>
                <a:off x="6670963" y="5110263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28"/>
              <p:cNvSpPr/>
              <p:nvPr/>
            </p:nvSpPr>
            <p:spPr>
              <a:xfrm>
                <a:off x="6615387" y="5110263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28"/>
              <p:cNvSpPr/>
              <p:nvPr/>
            </p:nvSpPr>
            <p:spPr>
              <a:xfrm>
                <a:off x="6552862" y="5110263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28"/>
              <p:cNvSpPr/>
              <p:nvPr/>
            </p:nvSpPr>
            <p:spPr>
              <a:xfrm>
                <a:off x="6837677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28"/>
              <p:cNvSpPr/>
              <p:nvPr/>
            </p:nvSpPr>
            <p:spPr>
              <a:xfrm>
                <a:off x="6782101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28"/>
              <p:cNvSpPr/>
              <p:nvPr/>
            </p:nvSpPr>
            <p:spPr>
              <a:xfrm>
                <a:off x="6719586" y="5054691"/>
                <a:ext cx="62541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28"/>
              <p:cNvSpPr/>
              <p:nvPr/>
            </p:nvSpPr>
            <p:spPr>
              <a:xfrm>
                <a:off x="6670963" y="5054691"/>
                <a:ext cx="48644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28"/>
              <p:cNvSpPr/>
              <p:nvPr/>
            </p:nvSpPr>
            <p:spPr>
              <a:xfrm>
                <a:off x="6615387" y="5054691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28"/>
              <p:cNvSpPr/>
              <p:nvPr/>
            </p:nvSpPr>
            <p:spPr>
              <a:xfrm>
                <a:off x="6552862" y="5054691"/>
                <a:ext cx="62552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28"/>
              <p:cNvSpPr/>
              <p:nvPr/>
            </p:nvSpPr>
            <p:spPr>
              <a:xfrm>
                <a:off x="6504240" y="5054691"/>
                <a:ext cx="48649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28"/>
              <p:cNvSpPr/>
              <p:nvPr/>
            </p:nvSpPr>
            <p:spPr>
              <a:xfrm>
                <a:off x="6448669" y="5054691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28"/>
              <p:cNvSpPr/>
              <p:nvPr/>
            </p:nvSpPr>
            <p:spPr>
              <a:xfrm>
                <a:off x="6386148" y="5054691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28"/>
              <p:cNvSpPr/>
              <p:nvPr/>
            </p:nvSpPr>
            <p:spPr>
              <a:xfrm>
                <a:off x="6837677" y="499911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28"/>
              <p:cNvSpPr/>
              <p:nvPr/>
            </p:nvSpPr>
            <p:spPr>
              <a:xfrm>
                <a:off x="6615387" y="4999115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28"/>
              <p:cNvSpPr/>
              <p:nvPr/>
            </p:nvSpPr>
            <p:spPr>
              <a:xfrm>
                <a:off x="6386148" y="4999115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28"/>
              <p:cNvSpPr/>
              <p:nvPr/>
            </p:nvSpPr>
            <p:spPr>
              <a:xfrm>
                <a:off x="6837677" y="494354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28"/>
              <p:cNvSpPr/>
              <p:nvPr/>
            </p:nvSpPr>
            <p:spPr>
              <a:xfrm>
                <a:off x="6615387" y="4943544"/>
                <a:ext cx="55600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28"/>
              <p:cNvSpPr/>
              <p:nvPr/>
            </p:nvSpPr>
            <p:spPr>
              <a:xfrm>
                <a:off x="6386148" y="4943544"/>
                <a:ext cx="62546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5" extrusionOk="0">
                    <a:moveTo>
                      <a:pt x="1" y="0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28"/>
              <p:cNvSpPr/>
              <p:nvPr/>
            </p:nvSpPr>
            <p:spPr>
              <a:xfrm>
                <a:off x="6837677" y="4887972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28"/>
              <p:cNvSpPr/>
              <p:nvPr/>
            </p:nvSpPr>
            <p:spPr>
              <a:xfrm>
                <a:off x="6615387" y="4887972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28"/>
              <p:cNvSpPr/>
              <p:nvPr/>
            </p:nvSpPr>
            <p:spPr>
              <a:xfrm>
                <a:off x="6386148" y="4887972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28"/>
              <p:cNvSpPr/>
              <p:nvPr/>
            </p:nvSpPr>
            <p:spPr>
              <a:xfrm>
                <a:off x="705996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28"/>
              <p:cNvSpPr/>
              <p:nvPr/>
            </p:nvSpPr>
            <p:spPr>
              <a:xfrm>
                <a:off x="7004396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28"/>
              <p:cNvSpPr/>
              <p:nvPr/>
            </p:nvSpPr>
            <p:spPr>
              <a:xfrm>
                <a:off x="6948824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4" y="1088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28"/>
              <p:cNvSpPr/>
              <p:nvPr/>
            </p:nvSpPr>
            <p:spPr>
              <a:xfrm>
                <a:off x="6893248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28"/>
              <p:cNvSpPr/>
              <p:nvPr/>
            </p:nvSpPr>
            <p:spPr>
              <a:xfrm>
                <a:off x="6837677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28"/>
              <p:cNvSpPr/>
              <p:nvPr/>
            </p:nvSpPr>
            <p:spPr>
              <a:xfrm>
                <a:off x="6782101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28"/>
              <p:cNvSpPr/>
              <p:nvPr/>
            </p:nvSpPr>
            <p:spPr>
              <a:xfrm>
                <a:off x="6719586" y="4832401"/>
                <a:ext cx="62541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3" name="Google Shape;6143;p28"/>
              <p:cNvSpPr/>
              <p:nvPr/>
            </p:nvSpPr>
            <p:spPr>
              <a:xfrm>
                <a:off x="6670963" y="4832401"/>
                <a:ext cx="48644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9523" y="1088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4" name="Google Shape;6144;p28"/>
              <p:cNvSpPr/>
              <p:nvPr/>
            </p:nvSpPr>
            <p:spPr>
              <a:xfrm>
                <a:off x="6615387" y="4832401"/>
                <a:ext cx="55600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5" name="Google Shape;6145;p28"/>
              <p:cNvSpPr/>
              <p:nvPr/>
            </p:nvSpPr>
            <p:spPr>
              <a:xfrm>
                <a:off x="6552862" y="4832401"/>
                <a:ext cx="62552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7" y="1088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6" name="Google Shape;6146;p28"/>
              <p:cNvSpPr/>
              <p:nvPr/>
            </p:nvSpPr>
            <p:spPr>
              <a:xfrm>
                <a:off x="6504240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7" name="Google Shape;6147;p28"/>
              <p:cNvSpPr/>
              <p:nvPr/>
            </p:nvSpPr>
            <p:spPr>
              <a:xfrm>
                <a:off x="6448669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8" name="Google Shape;6148;p28"/>
              <p:cNvSpPr/>
              <p:nvPr/>
            </p:nvSpPr>
            <p:spPr>
              <a:xfrm>
                <a:off x="6386148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9" name="Google Shape;6149;p28"/>
              <p:cNvSpPr/>
              <p:nvPr/>
            </p:nvSpPr>
            <p:spPr>
              <a:xfrm>
                <a:off x="6337521" y="4832401"/>
                <a:ext cx="48649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4" extrusionOk="0">
                    <a:moveTo>
                      <a:pt x="1" y="0"/>
                    </a:moveTo>
                    <a:lnTo>
                      <a:pt x="1" y="10884"/>
                    </a:lnTo>
                    <a:lnTo>
                      <a:pt x="9525" y="1088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0" name="Google Shape;6150;p28"/>
              <p:cNvSpPr/>
              <p:nvPr/>
            </p:nvSpPr>
            <p:spPr>
              <a:xfrm>
                <a:off x="6281950" y="4832401"/>
                <a:ext cx="55595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0885" y="1088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1" name="Google Shape;6151;p28"/>
              <p:cNvSpPr/>
              <p:nvPr/>
            </p:nvSpPr>
            <p:spPr>
              <a:xfrm>
                <a:off x="6219430" y="4832401"/>
                <a:ext cx="62546" cy="5559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4" extrusionOk="0">
                    <a:moveTo>
                      <a:pt x="0" y="0"/>
                    </a:moveTo>
                    <a:lnTo>
                      <a:pt x="0" y="10884"/>
                    </a:lnTo>
                    <a:lnTo>
                      <a:pt x="12245" y="1088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2" name="Google Shape;6152;p28"/>
              <p:cNvSpPr/>
              <p:nvPr/>
            </p:nvSpPr>
            <p:spPr>
              <a:xfrm>
                <a:off x="705996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3" name="Google Shape;6153;p28"/>
              <p:cNvSpPr/>
              <p:nvPr/>
            </p:nvSpPr>
            <p:spPr>
              <a:xfrm>
                <a:off x="7004396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4" name="Google Shape;6154;p28"/>
              <p:cNvSpPr/>
              <p:nvPr/>
            </p:nvSpPr>
            <p:spPr>
              <a:xfrm>
                <a:off x="6948824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5" name="Google Shape;6155;p28"/>
              <p:cNvSpPr/>
              <p:nvPr/>
            </p:nvSpPr>
            <p:spPr>
              <a:xfrm>
                <a:off x="6893248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6" name="Google Shape;6156;p28"/>
              <p:cNvSpPr/>
              <p:nvPr/>
            </p:nvSpPr>
            <p:spPr>
              <a:xfrm>
                <a:off x="6837677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7" name="Google Shape;6157;p28"/>
              <p:cNvSpPr/>
              <p:nvPr/>
            </p:nvSpPr>
            <p:spPr>
              <a:xfrm>
                <a:off x="6782101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8" name="Google Shape;6158;p28"/>
              <p:cNvSpPr/>
              <p:nvPr/>
            </p:nvSpPr>
            <p:spPr>
              <a:xfrm>
                <a:off x="6719586" y="4769881"/>
                <a:ext cx="62541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9" name="Google Shape;6159;p28"/>
              <p:cNvSpPr/>
              <p:nvPr/>
            </p:nvSpPr>
            <p:spPr>
              <a:xfrm>
                <a:off x="6670963" y="4769881"/>
                <a:ext cx="48644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0" name="Google Shape;6160;p28"/>
              <p:cNvSpPr/>
              <p:nvPr/>
            </p:nvSpPr>
            <p:spPr>
              <a:xfrm>
                <a:off x="6615387" y="4769881"/>
                <a:ext cx="55600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1" name="Google Shape;6161;p28"/>
              <p:cNvSpPr/>
              <p:nvPr/>
            </p:nvSpPr>
            <p:spPr>
              <a:xfrm>
                <a:off x="6552862" y="4769881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2" name="Google Shape;6162;p28"/>
              <p:cNvSpPr/>
              <p:nvPr/>
            </p:nvSpPr>
            <p:spPr>
              <a:xfrm>
                <a:off x="6504240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3" name="Google Shape;6163;p28"/>
              <p:cNvSpPr/>
              <p:nvPr/>
            </p:nvSpPr>
            <p:spPr>
              <a:xfrm>
                <a:off x="6448669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4" name="Google Shape;6164;p28"/>
              <p:cNvSpPr/>
              <p:nvPr/>
            </p:nvSpPr>
            <p:spPr>
              <a:xfrm>
                <a:off x="6386148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5" name="Google Shape;6165;p28"/>
              <p:cNvSpPr/>
              <p:nvPr/>
            </p:nvSpPr>
            <p:spPr>
              <a:xfrm>
                <a:off x="6337521" y="4769881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6" name="Google Shape;6166;p28"/>
              <p:cNvSpPr/>
              <p:nvPr/>
            </p:nvSpPr>
            <p:spPr>
              <a:xfrm>
                <a:off x="6281950" y="4769881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7" name="Google Shape;6167;p28"/>
              <p:cNvSpPr/>
              <p:nvPr/>
            </p:nvSpPr>
            <p:spPr>
              <a:xfrm>
                <a:off x="6219430" y="4769881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8" name="Google Shape;6168;p28"/>
              <p:cNvSpPr/>
              <p:nvPr/>
            </p:nvSpPr>
            <p:spPr>
              <a:xfrm>
                <a:off x="705996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9" name="Google Shape;6169;p28"/>
              <p:cNvSpPr/>
              <p:nvPr/>
            </p:nvSpPr>
            <p:spPr>
              <a:xfrm>
                <a:off x="7004396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0" name="Google Shape;6170;p28"/>
              <p:cNvSpPr/>
              <p:nvPr/>
            </p:nvSpPr>
            <p:spPr>
              <a:xfrm>
                <a:off x="6948824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1" name="Google Shape;6171;p28"/>
              <p:cNvSpPr/>
              <p:nvPr/>
            </p:nvSpPr>
            <p:spPr>
              <a:xfrm>
                <a:off x="6893248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2" name="Google Shape;6172;p28"/>
              <p:cNvSpPr/>
              <p:nvPr/>
            </p:nvSpPr>
            <p:spPr>
              <a:xfrm>
                <a:off x="6837677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3" name="Google Shape;6173;p28"/>
              <p:cNvSpPr/>
              <p:nvPr/>
            </p:nvSpPr>
            <p:spPr>
              <a:xfrm>
                <a:off x="6782101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4" name="Google Shape;6174;p28"/>
              <p:cNvSpPr/>
              <p:nvPr/>
            </p:nvSpPr>
            <p:spPr>
              <a:xfrm>
                <a:off x="6719586" y="4721253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5" name="Google Shape;6175;p28"/>
              <p:cNvSpPr/>
              <p:nvPr/>
            </p:nvSpPr>
            <p:spPr>
              <a:xfrm>
                <a:off x="6670963" y="4721253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9523" y="952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6" name="Google Shape;6176;p28"/>
              <p:cNvSpPr/>
              <p:nvPr/>
            </p:nvSpPr>
            <p:spPr>
              <a:xfrm>
                <a:off x="6615387" y="4721253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7" name="Google Shape;6177;p28"/>
              <p:cNvSpPr/>
              <p:nvPr/>
            </p:nvSpPr>
            <p:spPr>
              <a:xfrm>
                <a:off x="6552862" y="4721253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8" name="Google Shape;6178;p28"/>
              <p:cNvSpPr/>
              <p:nvPr/>
            </p:nvSpPr>
            <p:spPr>
              <a:xfrm>
                <a:off x="6504240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9" name="Google Shape;6179;p28"/>
              <p:cNvSpPr/>
              <p:nvPr/>
            </p:nvSpPr>
            <p:spPr>
              <a:xfrm>
                <a:off x="6448669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0" name="Google Shape;6180;p28"/>
              <p:cNvSpPr/>
              <p:nvPr/>
            </p:nvSpPr>
            <p:spPr>
              <a:xfrm>
                <a:off x="6386148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1" name="Google Shape;6181;p28"/>
              <p:cNvSpPr/>
              <p:nvPr/>
            </p:nvSpPr>
            <p:spPr>
              <a:xfrm>
                <a:off x="6337521" y="4721253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2" name="Google Shape;6182;p28"/>
              <p:cNvSpPr/>
              <p:nvPr/>
            </p:nvSpPr>
            <p:spPr>
              <a:xfrm>
                <a:off x="6281950" y="4721253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3" name="Google Shape;6183;p28"/>
              <p:cNvSpPr/>
              <p:nvPr/>
            </p:nvSpPr>
            <p:spPr>
              <a:xfrm>
                <a:off x="6219430" y="4721253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4" name="Google Shape;6184;p28"/>
              <p:cNvSpPr/>
              <p:nvPr/>
            </p:nvSpPr>
            <p:spPr>
              <a:xfrm>
                <a:off x="705996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5" name="Google Shape;6185;p28"/>
              <p:cNvSpPr/>
              <p:nvPr/>
            </p:nvSpPr>
            <p:spPr>
              <a:xfrm>
                <a:off x="7004396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6" name="Google Shape;6186;p28"/>
              <p:cNvSpPr/>
              <p:nvPr/>
            </p:nvSpPr>
            <p:spPr>
              <a:xfrm>
                <a:off x="6948824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7" name="Google Shape;6187;p28"/>
              <p:cNvSpPr/>
              <p:nvPr/>
            </p:nvSpPr>
            <p:spPr>
              <a:xfrm>
                <a:off x="6893248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8" name="Google Shape;6188;p28"/>
              <p:cNvSpPr/>
              <p:nvPr/>
            </p:nvSpPr>
            <p:spPr>
              <a:xfrm>
                <a:off x="6837677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9" name="Google Shape;6189;p28"/>
              <p:cNvSpPr/>
              <p:nvPr/>
            </p:nvSpPr>
            <p:spPr>
              <a:xfrm>
                <a:off x="6782101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0" name="Google Shape;6190;p28"/>
              <p:cNvSpPr/>
              <p:nvPr/>
            </p:nvSpPr>
            <p:spPr>
              <a:xfrm>
                <a:off x="6719586" y="4665677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1" name="Google Shape;6191;p28"/>
              <p:cNvSpPr/>
              <p:nvPr/>
            </p:nvSpPr>
            <p:spPr>
              <a:xfrm>
                <a:off x="6670963" y="4665677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2" name="Google Shape;6192;p28"/>
              <p:cNvSpPr/>
              <p:nvPr/>
            </p:nvSpPr>
            <p:spPr>
              <a:xfrm>
                <a:off x="6615387" y="4665677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3" name="Google Shape;6193;p28"/>
              <p:cNvSpPr/>
              <p:nvPr/>
            </p:nvSpPr>
            <p:spPr>
              <a:xfrm>
                <a:off x="6552862" y="4665677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4" name="Google Shape;6194;p28"/>
              <p:cNvSpPr/>
              <p:nvPr/>
            </p:nvSpPr>
            <p:spPr>
              <a:xfrm>
                <a:off x="6504240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5" name="Google Shape;6195;p28"/>
              <p:cNvSpPr/>
              <p:nvPr/>
            </p:nvSpPr>
            <p:spPr>
              <a:xfrm>
                <a:off x="644866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6" name="Google Shape;6196;p28"/>
              <p:cNvSpPr/>
              <p:nvPr/>
            </p:nvSpPr>
            <p:spPr>
              <a:xfrm>
                <a:off x="6386148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7" name="Google Shape;6197;p28"/>
              <p:cNvSpPr/>
              <p:nvPr/>
            </p:nvSpPr>
            <p:spPr>
              <a:xfrm>
                <a:off x="6337521" y="4665677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8" name="Google Shape;6198;p28"/>
              <p:cNvSpPr/>
              <p:nvPr/>
            </p:nvSpPr>
            <p:spPr>
              <a:xfrm>
                <a:off x="6281950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9" name="Google Shape;6199;p28"/>
              <p:cNvSpPr/>
              <p:nvPr/>
            </p:nvSpPr>
            <p:spPr>
              <a:xfrm>
                <a:off x="6219430" y="4665677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0" name="Google Shape;6200;p28"/>
              <p:cNvSpPr/>
              <p:nvPr/>
            </p:nvSpPr>
            <p:spPr>
              <a:xfrm>
                <a:off x="705996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1" name="Google Shape;6201;p28"/>
              <p:cNvSpPr/>
              <p:nvPr/>
            </p:nvSpPr>
            <p:spPr>
              <a:xfrm>
                <a:off x="7004396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2" name="Google Shape;6202;p28"/>
              <p:cNvSpPr/>
              <p:nvPr/>
            </p:nvSpPr>
            <p:spPr>
              <a:xfrm>
                <a:off x="6948824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3" name="Google Shape;6203;p28"/>
              <p:cNvSpPr/>
              <p:nvPr/>
            </p:nvSpPr>
            <p:spPr>
              <a:xfrm>
                <a:off x="6893248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4" name="Google Shape;6204;p28"/>
              <p:cNvSpPr/>
              <p:nvPr/>
            </p:nvSpPr>
            <p:spPr>
              <a:xfrm>
                <a:off x="6837677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5" name="Google Shape;6205;p28"/>
              <p:cNvSpPr/>
              <p:nvPr/>
            </p:nvSpPr>
            <p:spPr>
              <a:xfrm>
                <a:off x="6782101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6" name="Google Shape;6206;p28"/>
              <p:cNvSpPr/>
              <p:nvPr/>
            </p:nvSpPr>
            <p:spPr>
              <a:xfrm>
                <a:off x="6719586" y="4603162"/>
                <a:ext cx="62541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7" name="Google Shape;6207;p28"/>
              <p:cNvSpPr/>
              <p:nvPr/>
            </p:nvSpPr>
            <p:spPr>
              <a:xfrm>
                <a:off x="6670963" y="4603162"/>
                <a:ext cx="48644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9523" y="12245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8" name="Google Shape;6208;p28"/>
              <p:cNvSpPr/>
              <p:nvPr/>
            </p:nvSpPr>
            <p:spPr>
              <a:xfrm>
                <a:off x="6615387" y="4603162"/>
                <a:ext cx="55600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9" name="Google Shape;6209;p28"/>
              <p:cNvSpPr/>
              <p:nvPr/>
            </p:nvSpPr>
            <p:spPr>
              <a:xfrm>
                <a:off x="6552862" y="4603162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0" name="Google Shape;6210;p28"/>
              <p:cNvSpPr/>
              <p:nvPr/>
            </p:nvSpPr>
            <p:spPr>
              <a:xfrm>
                <a:off x="6504240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1" name="Google Shape;6211;p28"/>
              <p:cNvSpPr/>
              <p:nvPr/>
            </p:nvSpPr>
            <p:spPr>
              <a:xfrm>
                <a:off x="6448669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2" name="Google Shape;6212;p28"/>
              <p:cNvSpPr/>
              <p:nvPr/>
            </p:nvSpPr>
            <p:spPr>
              <a:xfrm>
                <a:off x="6386148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3" name="Google Shape;6213;p28"/>
              <p:cNvSpPr/>
              <p:nvPr/>
            </p:nvSpPr>
            <p:spPr>
              <a:xfrm>
                <a:off x="6337521" y="4603162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4" name="Google Shape;6214;p28"/>
              <p:cNvSpPr/>
              <p:nvPr/>
            </p:nvSpPr>
            <p:spPr>
              <a:xfrm>
                <a:off x="6281950" y="4603162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5" name="Google Shape;6215;p28"/>
              <p:cNvSpPr/>
              <p:nvPr/>
            </p:nvSpPr>
            <p:spPr>
              <a:xfrm>
                <a:off x="6219430" y="4603162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6" name="Google Shape;6216;p28"/>
              <p:cNvSpPr/>
              <p:nvPr/>
            </p:nvSpPr>
            <p:spPr>
              <a:xfrm>
                <a:off x="705996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7" name="Google Shape;6217;p28"/>
              <p:cNvSpPr/>
              <p:nvPr/>
            </p:nvSpPr>
            <p:spPr>
              <a:xfrm>
                <a:off x="7004396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8" name="Google Shape;6218;p28"/>
              <p:cNvSpPr/>
              <p:nvPr/>
            </p:nvSpPr>
            <p:spPr>
              <a:xfrm>
                <a:off x="6948824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4" y="9524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9" name="Google Shape;6219;p28"/>
              <p:cNvSpPr/>
              <p:nvPr/>
            </p:nvSpPr>
            <p:spPr>
              <a:xfrm>
                <a:off x="6893248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0" name="Google Shape;6220;p28"/>
              <p:cNvSpPr/>
              <p:nvPr/>
            </p:nvSpPr>
            <p:spPr>
              <a:xfrm>
                <a:off x="6837677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1" name="Google Shape;6221;p28"/>
              <p:cNvSpPr/>
              <p:nvPr/>
            </p:nvSpPr>
            <p:spPr>
              <a:xfrm>
                <a:off x="6782101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2" name="Google Shape;6222;p28"/>
              <p:cNvSpPr/>
              <p:nvPr/>
            </p:nvSpPr>
            <p:spPr>
              <a:xfrm>
                <a:off x="6719586" y="4554534"/>
                <a:ext cx="62541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3" name="Google Shape;6223;p28"/>
              <p:cNvSpPr/>
              <p:nvPr/>
            </p:nvSpPr>
            <p:spPr>
              <a:xfrm>
                <a:off x="6670963" y="4554534"/>
                <a:ext cx="48644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9523" y="9524"/>
                    </a:lnTo>
                    <a:lnTo>
                      <a:pt x="9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4" name="Google Shape;6224;p28"/>
              <p:cNvSpPr/>
              <p:nvPr/>
            </p:nvSpPr>
            <p:spPr>
              <a:xfrm>
                <a:off x="6615387" y="4554534"/>
                <a:ext cx="55600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5" name="Google Shape;6225;p28"/>
              <p:cNvSpPr/>
              <p:nvPr/>
            </p:nvSpPr>
            <p:spPr>
              <a:xfrm>
                <a:off x="6552862" y="4554534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7" y="9524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6" name="Google Shape;6226;p28"/>
              <p:cNvSpPr/>
              <p:nvPr/>
            </p:nvSpPr>
            <p:spPr>
              <a:xfrm>
                <a:off x="6504240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7" name="Google Shape;6227;p28"/>
              <p:cNvSpPr/>
              <p:nvPr/>
            </p:nvSpPr>
            <p:spPr>
              <a:xfrm>
                <a:off x="6448669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8" name="Google Shape;6228;p28"/>
              <p:cNvSpPr/>
              <p:nvPr/>
            </p:nvSpPr>
            <p:spPr>
              <a:xfrm>
                <a:off x="6386148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28"/>
              <p:cNvSpPr/>
              <p:nvPr/>
            </p:nvSpPr>
            <p:spPr>
              <a:xfrm>
                <a:off x="6337521" y="4554534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0"/>
                    </a:moveTo>
                    <a:lnTo>
                      <a:pt x="1" y="9524"/>
                    </a:lnTo>
                    <a:lnTo>
                      <a:pt x="9525" y="9524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28"/>
              <p:cNvSpPr/>
              <p:nvPr/>
            </p:nvSpPr>
            <p:spPr>
              <a:xfrm>
                <a:off x="6281950" y="4554534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0885" y="9524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1" name="Google Shape;6231;p28"/>
              <p:cNvSpPr/>
              <p:nvPr/>
            </p:nvSpPr>
            <p:spPr>
              <a:xfrm>
                <a:off x="6219430" y="4554534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0"/>
                    </a:moveTo>
                    <a:lnTo>
                      <a:pt x="0" y="9524"/>
                    </a:lnTo>
                    <a:lnTo>
                      <a:pt x="12245" y="9524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2" name="Google Shape;6232;p28"/>
              <p:cNvSpPr/>
              <p:nvPr/>
            </p:nvSpPr>
            <p:spPr>
              <a:xfrm>
                <a:off x="705996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3" name="Google Shape;6233;p28"/>
              <p:cNvSpPr/>
              <p:nvPr/>
            </p:nvSpPr>
            <p:spPr>
              <a:xfrm>
                <a:off x="7115543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4" name="Google Shape;6234;p28"/>
              <p:cNvSpPr/>
              <p:nvPr/>
            </p:nvSpPr>
            <p:spPr>
              <a:xfrm>
                <a:off x="7115543" y="4728197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28"/>
              <p:cNvSpPr/>
              <p:nvPr/>
            </p:nvSpPr>
            <p:spPr>
              <a:xfrm>
                <a:off x="7115543" y="466567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28"/>
              <p:cNvSpPr/>
              <p:nvPr/>
            </p:nvSpPr>
            <p:spPr>
              <a:xfrm>
                <a:off x="7115543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28"/>
              <p:cNvSpPr/>
              <p:nvPr/>
            </p:nvSpPr>
            <p:spPr>
              <a:xfrm>
                <a:off x="7115543" y="4561478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28"/>
              <p:cNvSpPr/>
              <p:nvPr/>
            </p:nvSpPr>
            <p:spPr>
              <a:xfrm>
                <a:off x="7004396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28"/>
              <p:cNvSpPr/>
              <p:nvPr/>
            </p:nvSpPr>
            <p:spPr>
              <a:xfrm>
                <a:off x="6948824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28"/>
              <p:cNvSpPr/>
              <p:nvPr/>
            </p:nvSpPr>
            <p:spPr>
              <a:xfrm>
                <a:off x="6893248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28"/>
              <p:cNvSpPr/>
              <p:nvPr/>
            </p:nvSpPr>
            <p:spPr>
              <a:xfrm>
                <a:off x="6837677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28"/>
              <p:cNvSpPr/>
              <p:nvPr/>
            </p:nvSpPr>
            <p:spPr>
              <a:xfrm>
                <a:off x="6782101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28"/>
              <p:cNvSpPr/>
              <p:nvPr/>
            </p:nvSpPr>
            <p:spPr>
              <a:xfrm>
                <a:off x="6719586" y="4498958"/>
                <a:ext cx="62541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4" name="Google Shape;6244;p28"/>
              <p:cNvSpPr/>
              <p:nvPr/>
            </p:nvSpPr>
            <p:spPr>
              <a:xfrm>
                <a:off x="6670963" y="4498958"/>
                <a:ext cx="48644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4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9523" y="10885"/>
                    </a:lnTo>
                    <a:lnTo>
                      <a:pt x="9523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5" name="Google Shape;6245;p28"/>
              <p:cNvSpPr/>
              <p:nvPr/>
            </p:nvSpPr>
            <p:spPr>
              <a:xfrm>
                <a:off x="6615387" y="4498958"/>
                <a:ext cx="55600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6" name="Google Shape;6246;p28"/>
              <p:cNvSpPr/>
              <p:nvPr/>
            </p:nvSpPr>
            <p:spPr>
              <a:xfrm>
                <a:off x="6552862" y="4498958"/>
                <a:ext cx="62552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7" y="1088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7" name="Google Shape;6247;p28"/>
              <p:cNvSpPr/>
              <p:nvPr/>
            </p:nvSpPr>
            <p:spPr>
              <a:xfrm>
                <a:off x="6504240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8" name="Google Shape;6248;p28"/>
              <p:cNvSpPr/>
              <p:nvPr/>
            </p:nvSpPr>
            <p:spPr>
              <a:xfrm>
                <a:off x="644866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9" name="Google Shape;6249;p28"/>
              <p:cNvSpPr/>
              <p:nvPr/>
            </p:nvSpPr>
            <p:spPr>
              <a:xfrm>
                <a:off x="6386148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28"/>
              <p:cNvSpPr/>
              <p:nvPr/>
            </p:nvSpPr>
            <p:spPr>
              <a:xfrm>
                <a:off x="6337521" y="4498958"/>
                <a:ext cx="48649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0886" extrusionOk="0">
                    <a:moveTo>
                      <a:pt x="1" y="1"/>
                    </a:moveTo>
                    <a:lnTo>
                      <a:pt x="1" y="10885"/>
                    </a:lnTo>
                    <a:lnTo>
                      <a:pt x="9525" y="1088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28"/>
              <p:cNvSpPr/>
              <p:nvPr/>
            </p:nvSpPr>
            <p:spPr>
              <a:xfrm>
                <a:off x="6281950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5" y="1088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28"/>
              <p:cNvSpPr/>
              <p:nvPr/>
            </p:nvSpPr>
            <p:spPr>
              <a:xfrm>
                <a:off x="6219430" y="4498958"/>
                <a:ext cx="62546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2245" y="1088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28"/>
              <p:cNvSpPr/>
              <p:nvPr/>
            </p:nvSpPr>
            <p:spPr>
              <a:xfrm>
                <a:off x="6552862" y="4436437"/>
                <a:ext cx="62552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7" y="12246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4" name="Google Shape;6254;p28"/>
              <p:cNvSpPr/>
              <p:nvPr/>
            </p:nvSpPr>
            <p:spPr>
              <a:xfrm>
                <a:off x="6504240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5" name="Google Shape;6255;p28"/>
              <p:cNvSpPr/>
              <p:nvPr/>
            </p:nvSpPr>
            <p:spPr>
              <a:xfrm>
                <a:off x="6448669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6" name="Google Shape;6256;p28"/>
              <p:cNvSpPr/>
              <p:nvPr/>
            </p:nvSpPr>
            <p:spPr>
              <a:xfrm>
                <a:off x="6386148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7" name="Google Shape;6257;p28"/>
              <p:cNvSpPr/>
              <p:nvPr/>
            </p:nvSpPr>
            <p:spPr>
              <a:xfrm>
                <a:off x="6337521" y="4436437"/>
                <a:ext cx="48649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6" extrusionOk="0">
                    <a:moveTo>
                      <a:pt x="1" y="1"/>
                    </a:moveTo>
                    <a:lnTo>
                      <a:pt x="1" y="12246"/>
                    </a:lnTo>
                    <a:lnTo>
                      <a:pt x="9525" y="12246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8" name="Google Shape;6258;p28"/>
              <p:cNvSpPr/>
              <p:nvPr/>
            </p:nvSpPr>
            <p:spPr>
              <a:xfrm>
                <a:off x="6281950" y="4436437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0885" y="12246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9" name="Google Shape;6259;p28"/>
              <p:cNvSpPr/>
              <p:nvPr/>
            </p:nvSpPr>
            <p:spPr>
              <a:xfrm>
                <a:off x="6219430" y="4436437"/>
                <a:ext cx="62546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6" extrusionOk="0">
                    <a:moveTo>
                      <a:pt x="0" y="1"/>
                    </a:moveTo>
                    <a:lnTo>
                      <a:pt x="0" y="12246"/>
                    </a:lnTo>
                    <a:lnTo>
                      <a:pt x="12245" y="12246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0" name="Google Shape;6260;p28"/>
              <p:cNvSpPr/>
              <p:nvPr/>
            </p:nvSpPr>
            <p:spPr>
              <a:xfrm>
                <a:off x="6552862" y="4387810"/>
                <a:ext cx="62552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7" y="9525"/>
                    </a:lnTo>
                    <a:lnTo>
                      <a:pt x="1224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1" name="Google Shape;6261;p28"/>
              <p:cNvSpPr/>
              <p:nvPr/>
            </p:nvSpPr>
            <p:spPr>
              <a:xfrm>
                <a:off x="6504240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2" name="Google Shape;6262;p28"/>
              <p:cNvSpPr/>
              <p:nvPr/>
            </p:nvSpPr>
            <p:spPr>
              <a:xfrm>
                <a:off x="6448669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3" name="Google Shape;6263;p28"/>
              <p:cNvSpPr/>
              <p:nvPr/>
            </p:nvSpPr>
            <p:spPr>
              <a:xfrm>
                <a:off x="6386148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4" name="Google Shape;6264;p28"/>
              <p:cNvSpPr/>
              <p:nvPr/>
            </p:nvSpPr>
            <p:spPr>
              <a:xfrm>
                <a:off x="6337521" y="4387810"/>
                <a:ext cx="48649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 extrusionOk="0">
                    <a:moveTo>
                      <a:pt x="1" y="1"/>
                    </a:moveTo>
                    <a:lnTo>
                      <a:pt x="1" y="9525"/>
                    </a:lnTo>
                    <a:lnTo>
                      <a:pt x="9525" y="9525"/>
                    </a:lnTo>
                    <a:lnTo>
                      <a:pt x="9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5" name="Google Shape;6265;p28"/>
              <p:cNvSpPr/>
              <p:nvPr/>
            </p:nvSpPr>
            <p:spPr>
              <a:xfrm>
                <a:off x="6281950" y="438781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0885" y="9525"/>
                    </a:lnTo>
                    <a:lnTo>
                      <a:pt x="10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6" name="Google Shape;6266;p28"/>
              <p:cNvSpPr/>
              <p:nvPr/>
            </p:nvSpPr>
            <p:spPr>
              <a:xfrm>
                <a:off x="6219430" y="4387810"/>
                <a:ext cx="62546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9525" extrusionOk="0">
                    <a:moveTo>
                      <a:pt x="0" y="1"/>
                    </a:moveTo>
                    <a:lnTo>
                      <a:pt x="0" y="9525"/>
                    </a:lnTo>
                    <a:lnTo>
                      <a:pt x="12245" y="9525"/>
                    </a:lnTo>
                    <a:lnTo>
                      <a:pt x="1224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7" name="Google Shape;6267;p28"/>
              <p:cNvSpPr/>
              <p:nvPr/>
            </p:nvSpPr>
            <p:spPr>
              <a:xfrm>
                <a:off x="6163859" y="4387810"/>
                <a:ext cx="55595" cy="62546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6" extrusionOk="0">
                    <a:moveTo>
                      <a:pt x="0" y="1"/>
                    </a:moveTo>
                    <a:lnTo>
                      <a:pt x="0" y="12245"/>
                    </a:lnTo>
                    <a:lnTo>
                      <a:pt x="10884" y="1224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8" name="Google Shape;6268;p28"/>
              <p:cNvSpPr/>
              <p:nvPr/>
            </p:nvSpPr>
            <p:spPr>
              <a:xfrm>
                <a:off x="6163859" y="4450330"/>
                <a:ext cx="55595" cy="48649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9525" extrusionOk="0">
                    <a:moveTo>
                      <a:pt x="0" y="0"/>
                    </a:moveTo>
                    <a:lnTo>
                      <a:pt x="0" y="9525"/>
                    </a:lnTo>
                    <a:lnTo>
                      <a:pt x="10884" y="952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9" name="Google Shape;6269;p28"/>
              <p:cNvSpPr/>
              <p:nvPr/>
            </p:nvSpPr>
            <p:spPr>
              <a:xfrm>
                <a:off x="6163859" y="4498958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0" name="Google Shape;6270;p28"/>
              <p:cNvSpPr/>
              <p:nvPr/>
            </p:nvSpPr>
            <p:spPr>
              <a:xfrm>
                <a:off x="6163859" y="4554534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1" name="Google Shape;6271;p28"/>
              <p:cNvSpPr/>
              <p:nvPr/>
            </p:nvSpPr>
            <p:spPr>
              <a:xfrm>
                <a:off x="6163859" y="4610106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2" name="Google Shape;6272;p28"/>
              <p:cNvSpPr/>
              <p:nvPr/>
            </p:nvSpPr>
            <p:spPr>
              <a:xfrm>
                <a:off x="6163859" y="4665677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3" name="Google Shape;6273;p28"/>
              <p:cNvSpPr/>
              <p:nvPr/>
            </p:nvSpPr>
            <p:spPr>
              <a:xfrm>
                <a:off x="6163859" y="4721253"/>
                <a:ext cx="55595" cy="5559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5" extrusionOk="0">
                    <a:moveTo>
                      <a:pt x="0" y="0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4" name="Google Shape;6274;p28"/>
              <p:cNvSpPr/>
              <p:nvPr/>
            </p:nvSpPr>
            <p:spPr>
              <a:xfrm>
                <a:off x="6163859" y="4776825"/>
                <a:ext cx="55595" cy="55600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0886" extrusionOk="0">
                    <a:moveTo>
                      <a:pt x="0" y="1"/>
                    </a:moveTo>
                    <a:lnTo>
                      <a:pt x="0" y="10885"/>
                    </a:lnTo>
                    <a:lnTo>
                      <a:pt x="10884" y="10885"/>
                    </a:lnTo>
                    <a:lnTo>
                      <a:pt x="10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5" name="Google Shape;6275;p28"/>
              <p:cNvSpPr/>
              <p:nvPr/>
            </p:nvSpPr>
            <p:spPr>
              <a:xfrm>
                <a:off x="6552862" y="4325295"/>
                <a:ext cx="62552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7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7" y="12245"/>
                    </a:lnTo>
                    <a:lnTo>
                      <a:pt x="12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6" name="Google Shape;6276;p28"/>
              <p:cNvSpPr/>
              <p:nvPr/>
            </p:nvSpPr>
            <p:spPr>
              <a:xfrm>
                <a:off x="6504240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7" name="Google Shape;6277;p28"/>
              <p:cNvSpPr/>
              <p:nvPr/>
            </p:nvSpPr>
            <p:spPr>
              <a:xfrm>
                <a:off x="6448669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8" name="Google Shape;6278;p28"/>
              <p:cNvSpPr/>
              <p:nvPr/>
            </p:nvSpPr>
            <p:spPr>
              <a:xfrm>
                <a:off x="6386148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9" name="Google Shape;6279;p28"/>
              <p:cNvSpPr/>
              <p:nvPr/>
            </p:nvSpPr>
            <p:spPr>
              <a:xfrm>
                <a:off x="6337521" y="4325295"/>
                <a:ext cx="48649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245" extrusionOk="0">
                    <a:moveTo>
                      <a:pt x="1" y="0"/>
                    </a:moveTo>
                    <a:lnTo>
                      <a:pt x="1" y="12245"/>
                    </a:lnTo>
                    <a:lnTo>
                      <a:pt x="9525" y="12245"/>
                    </a:lnTo>
                    <a:lnTo>
                      <a:pt x="952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0" name="Google Shape;6280;p28"/>
              <p:cNvSpPr/>
              <p:nvPr/>
            </p:nvSpPr>
            <p:spPr>
              <a:xfrm>
                <a:off x="6281950" y="4325295"/>
                <a:ext cx="55595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0885" y="12245"/>
                    </a:lnTo>
                    <a:lnTo>
                      <a:pt x="10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1" name="Google Shape;6281;p28"/>
              <p:cNvSpPr/>
              <p:nvPr/>
            </p:nvSpPr>
            <p:spPr>
              <a:xfrm>
                <a:off x="6219430" y="4325295"/>
                <a:ext cx="62546" cy="62541"/>
              </a:xfrm>
              <a:custGeom>
                <a:avLst/>
                <a:gdLst/>
                <a:ahLst/>
                <a:cxnLst/>
                <a:rect l="l" t="t" r="r" b="b"/>
                <a:pathLst>
                  <a:path w="12246" h="12245" extrusionOk="0">
                    <a:moveTo>
                      <a:pt x="0" y="0"/>
                    </a:moveTo>
                    <a:lnTo>
                      <a:pt x="0" y="12245"/>
                    </a:lnTo>
                    <a:lnTo>
                      <a:pt x="12245" y="12245"/>
                    </a:lnTo>
                    <a:lnTo>
                      <a:pt x="1224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2" name="Google Shape;6282;p28"/>
            <p:cNvGrpSpPr/>
            <p:nvPr/>
          </p:nvGrpSpPr>
          <p:grpSpPr>
            <a:xfrm flipH="1">
              <a:off x="0" y="1474590"/>
              <a:ext cx="9144000" cy="3853085"/>
              <a:chOff x="0" y="1474590"/>
              <a:chExt cx="9144000" cy="3853085"/>
            </a:xfrm>
          </p:grpSpPr>
          <p:sp>
            <p:nvSpPr>
              <p:cNvPr id="6283" name="Google Shape;6283;p28"/>
              <p:cNvSpPr/>
              <p:nvPr/>
            </p:nvSpPr>
            <p:spPr>
              <a:xfrm>
                <a:off x="0" y="4025575"/>
                <a:ext cx="91440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4" name="Google Shape;6284;p28"/>
              <p:cNvSpPr/>
              <p:nvPr/>
            </p:nvSpPr>
            <p:spPr>
              <a:xfrm>
                <a:off x="0" y="4598775"/>
                <a:ext cx="91440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5" name="Google Shape;6285;p28"/>
              <p:cNvSpPr/>
              <p:nvPr/>
            </p:nvSpPr>
            <p:spPr>
              <a:xfrm>
                <a:off x="0" y="4760675"/>
                <a:ext cx="9144000" cy="5670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6" name="Google Shape;6286;p28"/>
              <p:cNvSpPr/>
              <p:nvPr/>
            </p:nvSpPr>
            <p:spPr>
              <a:xfrm>
                <a:off x="0" y="1475275"/>
                <a:ext cx="1611600" cy="5670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28"/>
              <p:cNvSpPr/>
              <p:nvPr/>
            </p:nvSpPr>
            <p:spPr>
              <a:xfrm>
                <a:off x="0" y="2048475"/>
                <a:ext cx="1611600" cy="1557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28"/>
              <p:cNvSpPr/>
              <p:nvPr/>
            </p:nvSpPr>
            <p:spPr>
              <a:xfrm>
                <a:off x="0" y="2204175"/>
                <a:ext cx="1611600" cy="1821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9" name="Google Shape;6289;p28"/>
              <p:cNvGrpSpPr/>
              <p:nvPr/>
            </p:nvGrpSpPr>
            <p:grpSpPr>
              <a:xfrm>
                <a:off x="514651" y="1474590"/>
                <a:ext cx="582277" cy="2550888"/>
                <a:chOff x="573900" y="1154950"/>
                <a:chExt cx="538000" cy="2396100"/>
              </a:xfrm>
            </p:grpSpPr>
            <p:sp>
              <p:nvSpPr>
                <p:cNvPr id="6290" name="Google Shape;6290;p28"/>
                <p:cNvSpPr/>
                <p:nvPr/>
              </p:nvSpPr>
              <p:spPr>
                <a:xfrm>
                  <a:off x="5739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1" name="Google Shape;6291;p28"/>
                <p:cNvSpPr/>
                <p:nvPr/>
              </p:nvSpPr>
              <p:spPr>
                <a:xfrm>
                  <a:off x="1040200" y="1154950"/>
                  <a:ext cx="71700" cy="2396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2" name="Google Shape;6292;p28"/>
                <p:cNvSpPr/>
                <p:nvPr/>
              </p:nvSpPr>
              <p:spPr>
                <a:xfrm>
                  <a:off x="595400" y="13773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3" name="Google Shape;6293;p28"/>
                <p:cNvSpPr/>
                <p:nvPr/>
              </p:nvSpPr>
              <p:spPr>
                <a:xfrm>
                  <a:off x="595400" y="17540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4" name="Google Shape;6294;p28"/>
                <p:cNvSpPr/>
                <p:nvPr/>
              </p:nvSpPr>
              <p:spPr>
                <a:xfrm>
                  <a:off x="613325" y="213063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5" name="Google Shape;6295;p28"/>
                <p:cNvSpPr/>
                <p:nvPr/>
              </p:nvSpPr>
              <p:spPr>
                <a:xfrm>
                  <a:off x="595400" y="250726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6" name="Google Shape;6296;p28"/>
                <p:cNvSpPr/>
                <p:nvPr/>
              </p:nvSpPr>
              <p:spPr>
                <a:xfrm>
                  <a:off x="595400" y="2883888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7" name="Google Shape;6297;p28"/>
                <p:cNvSpPr/>
                <p:nvPr/>
              </p:nvSpPr>
              <p:spPr>
                <a:xfrm>
                  <a:off x="613325" y="3260513"/>
                  <a:ext cx="477000" cy="6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98" name="Google Shape;6298;p28"/>
            <p:cNvSpPr/>
            <p:nvPr/>
          </p:nvSpPr>
          <p:spPr>
            <a:xfrm>
              <a:off x="4159775" y="4005175"/>
              <a:ext cx="1250700" cy="1322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">
    <p:spTree>
      <p:nvGrpSpPr>
        <p:cNvPr id="1" name="Shape 6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0" name="Google Shape;6300;p29"/>
          <p:cNvGrpSpPr/>
          <p:nvPr/>
        </p:nvGrpSpPr>
        <p:grpSpPr>
          <a:xfrm flipH="1">
            <a:off x="8293513" y="2942503"/>
            <a:ext cx="1443946" cy="721968"/>
            <a:chOff x="311697" y="-12"/>
            <a:chExt cx="4437449" cy="2218709"/>
          </a:xfrm>
        </p:grpSpPr>
        <p:sp>
          <p:nvSpPr>
            <p:cNvPr id="6301" name="Google Shape;6301;p29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29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29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29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29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29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29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29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29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29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29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29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29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29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29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29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29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29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29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29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29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29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29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29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29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29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29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29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29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29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29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29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29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29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29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29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29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29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29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29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29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29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29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29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29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29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29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29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29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29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29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29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29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29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29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29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29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29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29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29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29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29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29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29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29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29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29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29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29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29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29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29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29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29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29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29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29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29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29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29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29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29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29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29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29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29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29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29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29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29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29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29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29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29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29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29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29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29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29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29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29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29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29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29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29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29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29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29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29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29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29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29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29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29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29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29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29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29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29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29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29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29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29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29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29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29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29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29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29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29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29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29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29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29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29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29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29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29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29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29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29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29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29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29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29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29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29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29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29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29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29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29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29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29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29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29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29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29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29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29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29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29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29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29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29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29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29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29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29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29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29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29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29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29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29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29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29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29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29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29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29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29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29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29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29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29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29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29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29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29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29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29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29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29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29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29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29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29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29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29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29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29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29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29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29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29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29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29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29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29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29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29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29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29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29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29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29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29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29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29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29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29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29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29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29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29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29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29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29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29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29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29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29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29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29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29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29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29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29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29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29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29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29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29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29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29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29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29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29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29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29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29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29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29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29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29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29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29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29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29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29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29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29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29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29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29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29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29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29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29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29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29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29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29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29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29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29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29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29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29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29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29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29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29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29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29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29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29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29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29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29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29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29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29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29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29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29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29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29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29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29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29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29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29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29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29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29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29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29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29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29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29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29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29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29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29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29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29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29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29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29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29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29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29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29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29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29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29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29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0" name="Google Shape;6630;p29"/>
          <p:cNvGrpSpPr/>
          <p:nvPr/>
        </p:nvGrpSpPr>
        <p:grpSpPr>
          <a:xfrm flipH="1">
            <a:off x="-1055437" y="935378"/>
            <a:ext cx="1443946" cy="721968"/>
            <a:chOff x="311697" y="-12"/>
            <a:chExt cx="4437449" cy="2218709"/>
          </a:xfrm>
        </p:grpSpPr>
        <p:sp>
          <p:nvSpPr>
            <p:cNvPr id="6631" name="Google Shape;6631;p29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29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29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29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29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29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29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29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29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29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29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29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29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29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29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29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29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29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29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29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29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29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29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29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29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29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29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29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29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29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29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29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29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29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29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29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29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29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29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29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29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29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29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29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29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29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29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29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29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29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29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29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29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29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29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29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29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29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29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29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29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29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29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29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29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29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29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29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29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29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29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29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29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29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29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29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29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29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29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29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29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29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29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29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29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29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29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29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29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29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29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29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29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29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29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29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29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29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29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29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29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29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29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29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29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29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29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29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29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29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29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29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29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29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29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29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29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29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29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29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29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29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29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29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29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29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29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29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29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29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29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29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29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29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29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29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29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29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29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29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29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29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29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29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29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29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29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29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29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29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29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29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29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29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29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29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29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29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29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29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29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29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29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29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29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29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29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29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29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29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29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29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29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29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29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29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29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29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29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29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29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29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29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29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29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29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29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29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29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29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29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29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29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29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29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29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29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29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29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29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29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29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29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29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29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29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29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29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29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29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29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29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29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29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29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29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29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29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29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29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29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29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29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29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29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29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29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29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29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29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29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29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29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29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29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29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29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29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29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29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29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29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29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29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29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29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29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29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29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29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29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29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29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29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29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29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29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29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29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29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29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29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29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29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29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29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29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29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29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29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29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29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29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29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29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29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29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29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29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29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29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29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29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29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29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29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29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29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29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29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29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29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29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29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29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29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29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29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29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29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29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29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29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29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29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29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29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29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29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29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29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29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29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29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29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29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29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29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29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29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29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29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29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29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29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29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29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29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29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0" name="Google Shape;6960;p29"/>
          <p:cNvGrpSpPr/>
          <p:nvPr/>
        </p:nvGrpSpPr>
        <p:grpSpPr>
          <a:xfrm flipH="1">
            <a:off x="4062359" y="461843"/>
            <a:ext cx="1019282" cy="509637"/>
            <a:chOff x="311697" y="-12"/>
            <a:chExt cx="4437449" cy="2218709"/>
          </a:xfrm>
        </p:grpSpPr>
        <p:sp>
          <p:nvSpPr>
            <p:cNvPr id="6961" name="Google Shape;6961;p29"/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29"/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29"/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29"/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29"/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29"/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29"/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29"/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29"/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29"/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29"/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29"/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29"/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29"/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29"/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29"/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29"/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29"/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29"/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29"/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29"/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29"/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29"/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29"/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29"/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29"/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29"/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29"/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29"/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29"/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29"/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29"/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29"/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29"/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29"/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29"/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29"/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29"/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29"/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29"/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29"/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29"/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29"/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29"/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29"/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29"/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29"/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29"/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29"/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29"/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29"/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29"/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29"/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29"/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29"/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29"/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29"/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29"/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29"/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29"/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29"/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29"/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29"/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29"/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29"/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29"/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29"/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29"/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29"/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29"/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29"/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29"/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29"/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29"/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29"/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29"/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29"/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29"/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29"/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29"/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29"/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29"/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29"/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29"/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29"/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29"/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29"/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29"/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29"/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29"/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29"/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29"/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29"/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29"/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29"/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29"/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29"/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29"/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29"/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29"/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29"/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29"/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29"/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29"/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29"/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29"/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29"/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29"/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29"/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29"/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29"/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29"/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29"/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29"/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29"/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29"/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29"/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29"/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29"/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29"/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29"/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29"/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29"/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29"/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29"/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29"/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29"/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29"/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29"/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29"/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29"/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29"/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29"/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29"/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29"/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29"/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29"/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29"/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29"/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29"/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29"/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29"/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29"/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29"/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29"/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29"/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29"/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29"/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29"/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29"/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29"/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29"/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29"/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29"/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29"/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29"/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29"/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29"/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29"/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29"/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29"/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29"/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29"/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29"/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29"/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29"/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29"/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29"/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29"/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29"/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29"/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29"/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29"/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29"/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29"/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29"/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29"/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29"/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29"/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29"/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29"/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29"/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29"/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29"/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29"/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29"/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29"/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29"/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29"/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29"/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29"/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29"/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29"/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29"/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29"/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29"/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29"/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29"/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29"/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29"/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29"/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29"/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29"/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29"/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29"/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29"/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29"/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29"/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29"/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29"/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29"/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29"/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29"/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29"/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29"/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29"/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29"/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29"/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29"/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29"/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29"/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29"/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29"/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29"/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29"/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29"/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29"/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29"/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29"/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29"/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29"/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29"/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29"/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29"/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29"/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29"/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29"/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29"/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29"/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29"/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29"/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29"/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29"/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29"/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29"/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29"/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29"/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29"/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29"/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29"/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29"/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29"/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29"/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29"/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29"/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29"/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29"/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29"/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29"/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29"/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29"/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29"/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29"/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29"/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29"/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29"/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29"/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29"/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29"/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29"/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29"/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29"/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29"/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29"/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29"/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29"/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29"/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29"/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29"/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29"/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29"/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29"/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29"/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29"/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29"/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29"/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29"/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29"/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29"/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29"/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29"/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29"/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29"/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29"/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29"/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29"/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29"/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29"/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29"/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29"/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29"/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29"/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29"/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29"/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29"/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29"/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29"/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29"/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29"/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29"/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29"/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29"/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29"/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29"/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29"/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29"/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29"/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29"/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29"/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29"/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29"/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29"/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29"/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29"/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29"/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29"/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29"/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29"/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29"/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Orbitron ExtraBold"/>
              <a:buNone/>
              <a:defRPr sz="2800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dvent Pro Medium"/>
              <a:buChar char="●"/>
              <a:defRPr sz="1800"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●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dvent Pro Medium"/>
              <a:buChar char="○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dvent Pro Medium"/>
              <a:buChar char="■"/>
              <a:defRPr>
                <a:solidFill>
                  <a:schemeClr val="accent1"/>
                </a:solidFill>
                <a:latin typeface="Advent Pro Medium"/>
                <a:ea typeface="Advent Pro Medium"/>
                <a:cs typeface="Advent Pro Medium"/>
                <a:sym typeface="Advent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3" r:id="rId3"/>
    <p:sldLayoutId id="2147483674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7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C3A044AA-8614-A004-81CC-F0A2620491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C7C28A"/>
          </a:solidFill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F4F3D58-AC98-9A88-2E8D-11D2F0F0E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071" y="3611416"/>
            <a:ext cx="997857" cy="997857"/>
          </a:xfrm>
          <a:prstGeom prst="rect">
            <a:avLst/>
          </a:prstGeom>
        </p:spPr>
      </p:pic>
      <p:sp>
        <p:nvSpPr>
          <p:cNvPr id="12" name="Google Shape;10033;p50">
            <a:extLst>
              <a:ext uri="{FF2B5EF4-FFF2-40B4-BE49-F238E27FC236}">
                <a16:creationId xmlns:a16="http://schemas.microsoft.com/office/drawing/2014/main" id="{CEE9EEDE-6EEA-8EA8-C681-4E1AA5A7B617}"/>
              </a:ext>
            </a:extLst>
          </p:cNvPr>
          <p:cNvSpPr txBox="1">
            <a:spLocks/>
          </p:cNvSpPr>
          <p:nvPr/>
        </p:nvSpPr>
        <p:spPr>
          <a:xfrm>
            <a:off x="1638329" y="1309299"/>
            <a:ext cx="5867342" cy="76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rbitron ExtraBold"/>
              <a:buNone/>
              <a:defRPr sz="30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rbitron ExtraBold"/>
              <a:buNone/>
              <a:defRPr sz="3600" b="0" i="0" u="none" strike="noStrike" cap="none">
                <a:solidFill>
                  <a:schemeClr val="accent1"/>
                </a:solidFill>
                <a:latin typeface="Orbitron ExtraBold"/>
                <a:ea typeface="Orbitron ExtraBold"/>
                <a:cs typeface="Orbitron ExtraBold"/>
                <a:sym typeface="Orbitron ExtraBold"/>
              </a:defRPr>
            </a:lvl9pPr>
          </a:lstStyle>
          <a:p>
            <a:r>
              <a:rPr lang="pt-BR" sz="4000" dirty="0">
                <a:solidFill>
                  <a:schemeClr val="tx1"/>
                </a:solidFill>
                <a:latin typeface="Press Start 2P" panose="02000503000000000000" pitchFamily="1" charset="0"/>
              </a:rPr>
              <a:t>Dino Runner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DB94237-5BBA-41CD-2062-5F0172EB118F}"/>
              </a:ext>
            </a:extLst>
          </p:cNvPr>
          <p:cNvSpPr txBox="1"/>
          <p:nvPr/>
        </p:nvSpPr>
        <p:spPr>
          <a:xfrm>
            <a:off x="2427583" y="2073643"/>
            <a:ext cx="428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dvent Pro" panose="020B0604020202020204" charset="0"/>
              </a:rPr>
              <a:t>Uma adaptação do T-Rex Game do Chrome</a:t>
            </a:r>
          </a:p>
          <a:p>
            <a:pPr algn="ctr"/>
            <a:r>
              <a:rPr lang="pt-BR" sz="1600" dirty="0">
                <a:latin typeface="Advent Pro" panose="020B0604020202020204" charset="0"/>
              </a:rPr>
              <a:t>Por Arthur Aguiar</a:t>
            </a:r>
          </a:p>
        </p:txBody>
      </p:sp>
    </p:spTree>
    <p:extLst>
      <p:ext uri="{BB962C8B-B14F-4D97-AF65-F5344CB8AC3E}">
        <p14:creationId xmlns:p14="http://schemas.microsoft.com/office/powerpoint/2010/main" val="148757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CB5652E-53DA-F214-38BB-25926FEC0820}"/>
              </a:ext>
            </a:extLst>
          </p:cNvPr>
          <p:cNvSpPr txBox="1">
            <a:spLocks noChangeAspect="1"/>
          </p:cNvSpPr>
          <p:nvPr/>
        </p:nvSpPr>
        <p:spPr>
          <a:xfrm>
            <a:off x="522000" y="591750"/>
            <a:ext cx="8100000" cy="3852000"/>
          </a:xfrm>
          <a:prstGeom prst="roundRect">
            <a:avLst/>
          </a:prstGeom>
          <a:solidFill>
            <a:schemeClr val="bg1"/>
          </a:solidFill>
          <a:effectLst>
            <a:softEdge rad="0"/>
          </a:effectLst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Advent Pro" panose="020B0604020202020204" charset="0"/>
              </a:rPr>
              <a:t>Conceitos em Aula</a:t>
            </a:r>
          </a:p>
          <a:p>
            <a:endParaRPr lang="pt-BR" sz="2400" dirty="0">
              <a:solidFill>
                <a:schemeClr val="tx1"/>
              </a:solidFill>
              <a:latin typeface="Advent Pro" panose="020B060402020202020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Advent Pro" panose="020B0604020202020204" charset="0"/>
              </a:rPr>
              <a:t>Loop de Eventos: loop para animações do player, dos obstáculos e do fundo.</a:t>
            </a: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Advent Pro" panose="020B0604020202020204" charset="0"/>
              </a:rPr>
              <a:t>Eventos de Teclado: movimentação do player.</a:t>
            </a: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Advent Pro" panose="020B0604020202020204" charset="0"/>
              </a:rPr>
              <a:t>Temporizadores: usando a função </a:t>
            </a:r>
            <a:r>
              <a:rPr lang="pt-BR" sz="1600" dirty="0" err="1">
                <a:solidFill>
                  <a:schemeClr val="tx1"/>
                </a:solidFill>
                <a:latin typeface="Advent Pro" panose="020B0604020202020204" charset="0"/>
              </a:rPr>
              <a:t>aux_WaitEventTimeoutCount</a:t>
            </a:r>
            <a:r>
              <a:rPr lang="pt-BR" sz="1600" dirty="0">
                <a:solidFill>
                  <a:schemeClr val="tx1"/>
                </a:solidFill>
                <a:latin typeface="Advent Pro" panose="020B0604020202020204" charset="0"/>
              </a:rPr>
              <a:t>()</a:t>
            </a: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Advent Pro" panose="020B0604020202020204" charset="0"/>
              </a:rPr>
              <a:t>Textos: usando para mostrar pontuação em tela.</a:t>
            </a: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dvent Pro" panose="020B0604020202020204" charset="0"/>
              </a:rPr>
              <a:t>Colisões: ainda não implementado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Advent Pro" panose="020B060402020202020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E32DD03-A1E2-D869-D62A-2FF72E6AC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603" y="3562929"/>
            <a:ext cx="874042" cy="8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3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CB5652E-53DA-F214-38BB-25926FEC0820}"/>
              </a:ext>
            </a:extLst>
          </p:cNvPr>
          <p:cNvSpPr txBox="1">
            <a:spLocks/>
          </p:cNvSpPr>
          <p:nvPr/>
        </p:nvSpPr>
        <p:spPr>
          <a:xfrm>
            <a:off x="521993" y="590400"/>
            <a:ext cx="8100000" cy="3852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Advent Pro" panose="020B0604020202020204" charset="0"/>
              </a:rPr>
              <a:t>2. Coleção Dinâmica de Objetos</a:t>
            </a: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Advent Pro" panose="020B0604020202020204" charset="0"/>
              </a:rPr>
              <a:t>Implementação de uma  </a:t>
            </a:r>
            <a:r>
              <a:rPr lang="pt-BR" sz="1600" dirty="0" err="1">
                <a:solidFill>
                  <a:schemeClr val="tx1"/>
                </a:solidFill>
                <a:latin typeface="Advent Pro" panose="020B0604020202020204" charset="0"/>
              </a:rPr>
              <a:t>Linked</a:t>
            </a:r>
            <a:r>
              <a:rPr lang="pt-BR" sz="1600" dirty="0">
                <a:solidFill>
                  <a:schemeClr val="tx1"/>
                </a:solidFill>
                <a:latin typeface="Advent Pro" panose="020B0604020202020204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Advent Pro" panose="020B0604020202020204" charset="0"/>
              </a:rPr>
              <a:t>List</a:t>
            </a:r>
            <a:r>
              <a:rPr lang="pt-BR" sz="1600" dirty="0">
                <a:solidFill>
                  <a:schemeClr val="tx1"/>
                </a:solidFill>
                <a:latin typeface="Advent Pro" panose="020B0604020202020204" charset="0"/>
              </a:rPr>
              <a:t> para aparição de obstáculos para o player, podendo ser do tipo Cacto ou Pássaro, de forma aleatória.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BA98ECE-448E-0AA9-9CFD-B8554EDA4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704" y="2416830"/>
            <a:ext cx="1242060" cy="103505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B7749EA-5A07-5E02-0D25-351DD4A20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48" r="34895" b="33864"/>
          <a:stretch/>
        </p:blipFill>
        <p:spPr>
          <a:xfrm>
            <a:off x="4897848" y="2571750"/>
            <a:ext cx="1502952" cy="84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2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CB5652E-53DA-F214-38BB-25926FEC0820}"/>
              </a:ext>
            </a:extLst>
          </p:cNvPr>
          <p:cNvSpPr txBox="1">
            <a:spLocks/>
          </p:cNvSpPr>
          <p:nvPr/>
        </p:nvSpPr>
        <p:spPr>
          <a:xfrm>
            <a:off x="521993" y="590399"/>
            <a:ext cx="8100000" cy="3852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Advent Pro" panose="020B0604020202020204" charset="0"/>
              </a:rPr>
              <a:t>3. Transições de Tela</a:t>
            </a: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7BE5C9E-9339-2530-B21B-091A70EBAF08}"/>
              </a:ext>
            </a:extLst>
          </p:cNvPr>
          <p:cNvSpPr/>
          <p:nvPr/>
        </p:nvSpPr>
        <p:spPr>
          <a:xfrm>
            <a:off x="1034518" y="1602889"/>
            <a:ext cx="1258645" cy="2119256"/>
          </a:xfrm>
          <a:prstGeom prst="rect">
            <a:avLst/>
          </a:prstGeom>
          <a:solidFill>
            <a:srgbClr val="C7C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ress Start 2P" panose="02000503000000000000" pitchFamily="1" charset="0"/>
              </a:rPr>
              <a:t>MENU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EB604F3-0FB4-18C8-CBB4-D88446821C00}"/>
              </a:ext>
            </a:extLst>
          </p:cNvPr>
          <p:cNvSpPr/>
          <p:nvPr/>
        </p:nvSpPr>
        <p:spPr>
          <a:xfrm>
            <a:off x="2488594" y="1602889"/>
            <a:ext cx="1258645" cy="2119256"/>
          </a:xfrm>
          <a:prstGeom prst="rect">
            <a:avLst/>
          </a:prstGeom>
          <a:solidFill>
            <a:srgbClr val="DDD2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ress Start 2P" panose="02000503000000000000" pitchFamily="1" charset="0"/>
              </a:rPr>
              <a:t>PLAY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CDBAE65-932F-8857-4FEB-975911EB1B4C}"/>
              </a:ext>
            </a:extLst>
          </p:cNvPr>
          <p:cNvSpPr/>
          <p:nvPr/>
        </p:nvSpPr>
        <p:spPr>
          <a:xfrm>
            <a:off x="3942670" y="1602889"/>
            <a:ext cx="1258645" cy="2119256"/>
          </a:xfrm>
          <a:prstGeom prst="rect">
            <a:avLst/>
          </a:prstGeom>
          <a:solidFill>
            <a:srgbClr val="C7C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ress Start 2P" panose="02000503000000000000" pitchFamily="1" charset="0"/>
              </a:rPr>
              <a:t>PAUSE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194CB9-8EC7-FBFE-CE86-0132156ED960}"/>
              </a:ext>
            </a:extLst>
          </p:cNvPr>
          <p:cNvSpPr/>
          <p:nvPr/>
        </p:nvSpPr>
        <p:spPr>
          <a:xfrm>
            <a:off x="5396746" y="1602889"/>
            <a:ext cx="1258645" cy="2119256"/>
          </a:xfrm>
          <a:prstGeom prst="rect">
            <a:avLst/>
          </a:prstGeom>
          <a:solidFill>
            <a:srgbClr val="DDD2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ress Start 2P" panose="02000503000000000000" pitchFamily="1" charset="0"/>
              </a:rPr>
              <a:t>PLAY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4B7C26-B1D4-1651-B9C4-046ACDEF7AF1}"/>
              </a:ext>
            </a:extLst>
          </p:cNvPr>
          <p:cNvSpPr/>
          <p:nvPr/>
        </p:nvSpPr>
        <p:spPr>
          <a:xfrm>
            <a:off x="6850822" y="1602889"/>
            <a:ext cx="1258645" cy="2119256"/>
          </a:xfrm>
          <a:prstGeom prst="rect">
            <a:avLst/>
          </a:prstGeom>
          <a:solidFill>
            <a:srgbClr val="C7C2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Press Start 2P" panose="02000503000000000000" pitchFamily="1" charset="0"/>
              </a:rPr>
              <a:t>GAME OVER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44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CB5652E-53DA-F214-38BB-25926FEC0820}"/>
              </a:ext>
            </a:extLst>
          </p:cNvPr>
          <p:cNvSpPr txBox="1">
            <a:spLocks/>
          </p:cNvSpPr>
          <p:nvPr/>
        </p:nvSpPr>
        <p:spPr>
          <a:xfrm>
            <a:off x="521993" y="590396"/>
            <a:ext cx="8100000" cy="3852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Advent Pro" panose="020B0604020202020204" charset="0"/>
              </a:rPr>
              <a:t>4. Variáveis de Estados</a:t>
            </a: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Advent Pro" panose="020B0604020202020204" charset="0"/>
              </a:rPr>
              <a:t>Até o momento, o programa tem duas máquinas de estados.</a:t>
            </a: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Advent Pro" panose="020B0604020202020204" charset="0"/>
              </a:rPr>
              <a:t>Player:</a:t>
            </a: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Advent Pro" panose="020B0604020202020204" charset="0"/>
              </a:rPr>
              <a:t>Game:</a:t>
            </a: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B7C409-D9C9-A402-1CE1-2F715744C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30" y="3145022"/>
            <a:ext cx="3296110" cy="6096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AE0FD39-3260-78F3-CED5-A144CF471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30" y="2076176"/>
            <a:ext cx="2981741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8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CB5652E-53DA-F214-38BB-25926FEC0820}"/>
              </a:ext>
            </a:extLst>
          </p:cNvPr>
          <p:cNvSpPr txBox="1">
            <a:spLocks/>
          </p:cNvSpPr>
          <p:nvPr/>
        </p:nvSpPr>
        <p:spPr>
          <a:xfrm>
            <a:off x="521993" y="590398"/>
            <a:ext cx="8100000" cy="3852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Advent Pro" panose="020B0604020202020204" charset="0"/>
              </a:rPr>
              <a:t>4. Máquina de Estados</a:t>
            </a: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Advent Pro" panose="020B0604020202020204" charset="0"/>
              </a:rPr>
              <a:t>Player: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6FADA40-562A-24E7-F5E2-B25E94483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00"/>
          <a:stretch/>
        </p:blipFill>
        <p:spPr>
          <a:xfrm>
            <a:off x="1522122" y="1325775"/>
            <a:ext cx="6217920" cy="31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2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CB5652E-53DA-F214-38BB-25926FEC0820}"/>
              </a:ext>
            </a:extLst>
          </p:cNvPr>
          <p:cNvSpPr txBox="1">
            <a:spLocks/>
          </p:cNvSpPr>
          <p:nvPr/>
        </p:nvSpPr>
        <p:spPr>
          <a:xfrm>
            <a:off x="521993" y="590398"/>
            <a:ext cx="8100000" cy="3852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  <a:latin typeface="Advent Pro" panose="020B0604020202020204" charset="0"/>
              </a:rPr>
              <a:t>5. Algo a Mais</a:t>
            </a: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  <a:p>
            <a:r>
              <a:rPr lang="pt-BR" sz="1600" dirty="0">
                <a:solidFill>
                  <a:schemeClr val="tx1"/>
                </a:solidFill>
                <a:latin typeface="Advent Pro" panose="020B0604020202020204" charset="0"/>
              </a:rPr>
              <a:t>Efeito </a:t>
            </a:r>
            <a:r>
              <a:rPr lang="pt-BR" sz="1600" dirty="0" err="1">
                <a:solidFill>
                  <a:schemeClr val="tx1"/>
                </a:solidFill>
                <a:latin typeface="Advent Pro" panose="020B0604020202020204" charset="0"/>
              </a:rPr>
              <a:t>Parallax</a:t>
            </a:r>
            <a:r>
              <a:rPr lang="pt-BR" sz="1600" dirty="0">
                <a:solidFill>
                  <a:schemeClr val="tx1"/>
                </a:solidFill>
                <a:latin typeface="Advent Pro" panose="020B0604020202020204" charset="0"/>
              </a:rPr>
              <a:t> (ainda não implementado).</a:t>
            </a: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5BAB8F-70E1-B383-D2BE-A3320D8C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802519"/>
            <a:ext cx="3429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8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89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CB5652E-53DA-F214-38BB-25926FEC0820}"/>
              </a:ext>
            </a:extLst>
          </p:cNvPr>
          <p:cNvSpPr txBox="1">
            <a:spLocks/>
          </p:cNvSpPr>
          <p:nvPr/>
        </p:nvSpPr>
        <p:spPr>
          <a:xfrm>
            <a:off x="521993" y="590398"/>
            <a:ext cx="8100000" cy="3852000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  <a:p>
            <a:endParaRPr lang="pt-BR" sz="1600" dirty="0">
              <a:solidFill>
                <a:schemeClr val="tx1"/>
              </a:solidFill>
              <a:latin typeface="Advent Pro" panose="020B060402020202020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4080B8-EB53-1AA5-22EE-3125E85B571B}"/>
              </a:ext>
            </a:extLst>
          </p:cNvPr>
          <p:cNvSpPr txBox="1"/>
          <p:nvPr/>
        </p:nvSpPr>
        <p:spPr>
          <a:xfrm>
            <a:off x="1755381" y="2187031"/>
            <a:ext cx="5633238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pt-BR" sz="4400" dirty="0">
                <a:latin typeface="Advent Pro" panose="020B060402020202020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119701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 Video Games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D966"/>
      </a:accent1>
      <a:accent2>
        <a:srgbClr val="C9741B"/>
      </a:accent2>
      <a:accent3>
        <a:srgbClr val="F1C232"/>
      </a:accent3>
      <a:accent4>
        <a:srgbClr val="FFE599"/>
      </a:accent4>
      <a:accent5>
        <a:srgbClr val="BF9000"/>
      </a:accent5>
      <a:accent6>
        <a:srgbClr val="1C4587"/>
      </a:accent6>
      <a:hlink>
        <a:srgbClr val="FFD9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Apresentação na tela (16:9)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Advent Pro</vt:lpstr>
      <vt:lpstr>Arial</vt:lpstr>
      <vt:lpstr>Advent Pro Medium</vt:lpstr>
      <vt:lpstr>Orbitron ExtraBold</vt:lpstr>
      <vt:lpstr>Press Start 2P</vt:lpstr>
      <vt:lpstr>Retro Video Games Newsletter XL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Casa</dc:creator>
  <cp:lastModifiedBy>Arthur Aguiar</cp:lastModifiedBy>
  <cp:revision>1</cp:revision>
  <dcterms:modified xsi:type="dcterms:W3CDTF">2023-02-02T18:03:21Z</dcterms:modified>
</cp:coreProperties>
</file>