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89750" cy="96710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110" d="100"/>
          <a:sy n="110" d="100"/>
        </p:scale>
        <p:origin x="1494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4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4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9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686F-CA12-4704-92CE-72189B380E68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E4D0-F88E-49B5-935C-47744FA21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05" y="0"/>
            <a:ext cx="6858000" cy="990600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3"/>
            <a:endParaRPr lang="pt-BR" sz="25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lvl="3"/>
            <a:r>
              <a:rPr lang="pt-BR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pt-BR" sz="28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ARTHUR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lvl="3"/>
            <a:r>
              <a:rPr lang="pt-BR" sz="28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ANGELO</a:t>
            </a:r>
          </a:p>
          <a:p>
            <a:pPr lvl="3"/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28 anos</a:t>
            </a:r>
            <a:endParaRPr lang="pt-BR" sz="1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" y="286736"/>
            <a:ext cx="1221448" cy="1293765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573016" y="56456"/>
            <a:ext cx="335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Telefone</a:t>
            </a:r>
          </a:p>
          <a:p>
            <a:r>
              <a:rPr lang="pt-BR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(34) 998884318</a:t>
            </a:r>
          </a:p>
          <a:p>
            <a:endParaRPr lang="pt-BR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</a:p>
          <a:p>
            <a:r>
              <a:rPr lang="pt-BR" sz="1200" dirty="0">
                <a:latin typeface="Arial Narrow" panose="020B0606020202030204" pitchFamily="34" charset="0"/>
                <a:cs typeface="Arial" panose="020B0604020202020204" pitchFamily="34" charset="0"/>
              </a:rPr>
              <a:t>a</a:t>
            </a:r>
            <a:r>
              <a:rPr lang="pt-BR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rthurangelo.ptc@gmail.com</a:t>
            </a:r>
          </a:p>
          <a:p>
            <a:endParaRPr lang="pt-BR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Endereço</a:t>
            </a:r>
          </a:p>
          <a:p>
            <a:r>
              <a:rPr lang="pt-BR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R. João Velasco de Andrade, 159 – Ap. 101</a:t>
            </a:r>
          </a:p>
          <a:p>
            <a:r>
              <a:rPr lang="pt-BR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Bairro Santa Mônica, Uberlândia - MG</a:t>
            </a:r>
            <a:endParaRPr lang="pt-BR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16633" y="1919708"/>
            <a:ext cx="66247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16633" y="1956206"/>
            <a:ext cx="3299022" cy="8094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0000"/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FORMAÇÃO ACADÊMICA</a:t>
            </a:r>
          </a:p>
          <a:p>
            <a:endParaRPr lang="pt-BR" sz="1200" b="1" dirty="0" smtClean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Graduação em Análise e Desenvolvimento de Sistemas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– Concluído em 2014, Instituto Federal Do Triângulo Mineiro (IFTM)</a:t>
            </a:r>
          </a:p>
          <a:p>
            <a:pPr marL="171450" indent="-171450">
              <a:buBlip>
                <a:blip r:embed="rId3"/>
              </a:buBlip>
            </a:pPr>
            <a:endParaRPr lang="pt-BR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Pós Graduação em </a:t>
            </a:r>
            <a:r>
              <a:rPr lang="pt-BR" sz="1100" b="1" dirty="0">
                <a:latin typeface="Arial Narrow" panose="020B0606020202030204" pitchFamily="34" charset="0"/>
                <a:cs typeface="Arial" panose="020B0604020202020204" pitchFamily="34" charset="0"/>
              </a:rPr>
              <a:t>Análise e Desenvolvimento de </a:t>
            </a: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Sistemas Aplicados a Gestão Empresarial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– Cursando, Instituto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Federal Do Triângulo Mineiro (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IFTM)</a:t>
            </a:r>
          </a:p>
          <a:p>
            <a:pPr marL="180000"/>
            <a:endParaRPr lang="pt-BR" sz="1200" b="1" dirty="0" smtClean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80000"/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EXPERIÊNCIAS PROFISSIONAIS</a:t>
            </a:r>
          </a:p>
          <a:p>
            <a:pPr marL="180000"/>
            <a:endParaRPr lang="pt-BR" sz="1200" b="1" dirty="0" smtClean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10/2018 </a:t>
            </a:r>
            <a:r>
              <a:rPr lang="pt-BR" sz="1100" b="1" dirty="0">
                <a:latin typeface="Arial Narrow" panose="020B0606020202030204" pitchFamily="34" charset="0"/>
                <a:cs typeface="Arial" panose="020B0604020202020204" pitchFamily="34" charset="0"/>
              </a:rPr>
              <a:t>até A</a:t>
            </a: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tualmente </a:t>
            </a:r>
            <a:r>
              <a:rPr lang="pt-BR" sz="1100" b="1" dirty="0"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pt-BR" sz="11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Everis</a:t>
            </a: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 Analista Desenvolvedor JAVA</a:t>
            </a:r>
          </a:p>
          <a:p>
            <a:pPr marL="180000" algn="just"/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Desenvolvimento de soluções e correções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de aplicativos de mensageria. Levantamento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de informações para alterações em sistemas existentes, estimando o tempo necessário para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 execução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e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 realização das tarefas, versionamento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dos itens realizados e junção com itens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já efetivados para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a entrega contínua.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Atuação em projeto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de envio de SMS de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promoções e auto atendimento 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para clientes da operadora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VIVO, utilizando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linguagem de desenvolvimento JAVA e ambiente de desenvolvimento DOCKER,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contendo serviços necessários para o desenvolvimento como por exemplo servidor </a:t>
            </a:r>
            <a:r>
              <a:rPr lang="pt-BR" sz="1000" dirty="0" err="1">
                <a:latin typeface="Arial Narrow" panose="020B0606020202030204" pitchFamily="34" charset="0"/>
                <a:cs typeface="Arial" panose="020B0604020202020204" pitchFamily="34" charset="0"/>
              </a:rPr>
              <a:t>Weblogic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 e banco de dados Oracle.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Atuei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também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em um projeto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para emissão de atestados de 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capacidade técnica 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da empresa </a:t>
            </a:r>
            <a:r>
              <a:rPr lang="pt-BR" sz="1000" dirty="0" err="1">
                <a:latin typeface="Arial Narrow" panose="020B0606020202030204" pitchFamily="34" charset="0"/>
                <a:cs typeface="Arial" panose="020B0604020202020204" pitchFamily="34" charset="0"/>
              </a:rPr>
              <a:t>Everis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 utilizando JAVA com o framework </a:t>
            </a:r>
            <a:r>
              <a:rPr lang="pt-BR" sz="1000" dirty="0" err="1">
                <a:latin typeface="Arial Narrow" panose="020B0606020202030204" pitchFamily="34" charset="0"/>
                <a:cs typeface="Arial" panose="020B0604020202020204" pitchFamily="34" charset="0"/>
              </a:rPr>
              <a:t>SpringBoot</a:t>
            </a:r>
            <a:r>
              <a:rPr lang="pt-BR" sz="1000" dirty="0">
                <a:latin typeface="Arial Narrow" panose="020B0606020202030204" pitchFamily="34" charset="0"/>
                <a:cs typeface="Arial" panose="020B0604020202020204" pitchFamily="34" charset="0"/>
              </a:rPr>
              <a:t> e Angular e o banco de dados </a:t>
            </a:r>
            <a:r>
              <a:rPr lang="pt-BR" sz="1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PostgreSQL</a:t>
            </a:r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  <a:p>
            <a:pPr marL="180000" algn="just"/>
            <a:r>
              <a:rPr lang="pt-BR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Atualmente exerço atividades em projetos B2B de venda de produtos de dados, participando desde a estimativa e levantamento de melhorias e novos projetos, desenvolvimento e entrega do produto desenvolvido junto ao cliente.</a:t>
            </a:r>
            <a:endParaRPr lang="pt-BR" sz="1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80000" algn="just"/>
            <a:endParaRPr lang="pt-BR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06/2017 até 10/2018 – </a:t>
            </a:r>
            <a:r>
              <a:rPr lang="pt-BR" sz="1100" b="1" dirty="0" err="1">
                <a:latin typeface="Arial Narrow" panose="020B0606020202030204" pitchFamily="34" charset="0"/>
                <a:cs typeface="Arial" panose="020B0604020202020204" pitchFamily="34" charset="0"/>
              </a:rPr>
              <a:t>Smart</a:t>
            </a:r>
            <a:r>
              <a:rPr lang="pt-BR" sz="1100" b="1" dirty="0">
                <a:latin typeface="Arial Narrow" panose="020B0606020202030204" pitchFamily="34" charset="0"/>
                <a:cs typeface="Arial" panose="020B0604020202020204" pitchFamily="34" charset="0"/>
              </a:rPr>
              <a:t> IT Global: : </a:t>
            </a:r>
            <a:r>
              <a:rPr lang="pt-BR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Analista Desenvolvedor C# e </a:t>
            </a:r>
            <a:r>
              <a:rPr lang="pt-BR" sz="11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Asp.Net</a:t>
            </a:r>
            <a:endParaRPr lang="pt-BR" sz="11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180000" algn="just"/>
            <a:r>
              <a:rPr lang="pt-BR" sz="1000" dirty="0">
                <a:latin typeface="Arial Narrow" panose="020B0606020202030204" pitchFamily="34" charset="0"/>
              </a:rPr>
              <a:t>Desenvolvimento de sistema de gestão de fábrica, </a:t>
            </a:r>
            <a:r>
              <a:rPr lang="pt-BR" sz="1000" dirty="0" smtClean="0">
                <a:latin typeface="Arial Narrow" panose="020B0606020202030204" pitchFamily="34" charset="0"/>
              </a:rPr>
              <a:t>levantando requisitos </a:t>
            </a:r>
            <a:r>
              <a:rPr lang="pt-BR" sz="1000" dirty="0">
                <a:latin typeface="Arial Narrow" panose="020B0606020202030204" pitchFamily="34" charset="0"/>
              </a:rPr>
              <a:t>junto a usuários do sistema, </a:t>
            </a:r>
            <a:r>
              <a:rPr lang="pt-BR" sz="1000" dirty="0" smtClean="0">
                <a:latin typeface="Arial Narrow" panose="020B0606020202030204" pitchFamily="34" charset="0"/>
              </a:rPr>
              <a:t>elaborando a </a:t>
            </a:r>
            <a:r>
              <a:rPr lang="pt-BR" sz="1000" dirty="0">
                <a:latin typeface="Arial Narrow" panose="020B0606020202030204" pitchFamily="34" charset="0"/>
              </a:rPr>
              <a:t>documentação, </a:t>
            </a:r>
            <a:r>
              <a:rPr lang="pt-BR" sz="1000" dirty="0" smtClean="0">
                <a:latin typeface="Arial Narrow" panose="020B0606020202030204" pitchFamily="34" charset="0"/>
              </a:rPr>
              <a:t>a modelagem </a:t>
            </a:r>
            <a:r>
              <a:rPr lang="pt-BR" sz="1000" dirty="0">
                <a:latin typeface="Arial Narrow" panose="020B0606020202030204" pitchFamily="34" charset="0"/>
              </a:rPr>
              <a:t>de dados, </a:t>
            </a:r>
            <a:r>
              <a:rPr lang="pt-BR" sz="1000" dirty="0" smtClean="0">
                <a:latin typeface="Arial Narrow" panose="020B0606020202030204" pitchFamily="34" charset="0"/>
              </a:rPr>
              <a:t>a validação </a:t>
            </a:r>
            <a:r>
              <a:rPr lang="pt-BR" sz="1000" dirty="0">
                <a:latin typeface="Arial Narrow" panose="020B0606020202030204" pitchFamily="34" charset="0"/>
              </a:rPr>
              <a:t>de requisitos levantados e </a:t>
            </a:r>
            <a:r>
              <a:rPr lang="pt-BR" sz="1000" dirty="0" smtClean="0">
                <a:latin typeface="Arial Narrow" panose="020B0606020202030204" pitchFamily="34" charset="0"/>
              </a:rPr>
              <a:t>a codificação</a:t>
            </a:r>
            <a:r>
              <a:rPr lang="pt-BR" sz="1000" dirty="0">
                <a:latin typeface="Arial Narrow" panose="020B0606020202030204" pitchFamily="34" charset="0"/>
              </a:rPr>
              <a:t>. Uso da linguagem C# para programação desktop e uso do banco de dados SQL SERVER. </a:t>
            </a:r>
            <a:r>
              <a:rPr lang="pt-BR" sz="1000" dirty="0" smtClean="0">
                <a:latin typeface="Arial Narrow" panose="020B0606020202030204" pitchFamily="34" charset="0"/>
              </a:rPr>
              <a:t>Desenvolvimento </a:t>
            </a:r>
            <a:r>
              <a:rPr lang="pt-BR" sz="1000" dirty="0">
                <a:latin typeface="Arial Narrow" panose="020B0606020202030204" pitchFamily="34" charset="0"/>
              </a:rPr>
              <a:t>de módulo de relatórios para </a:t>
            </a:r>
            <a:r>
              <a:rPr lang="pt-BR" sz="1000" dirty="0" smtClean="0">
                <a:latin typeface="Arial Narrow" panose="020B0606020202030204" pitchFamily="34" charset="0"/>
              </a:rPr>
              <a:t>armazenamento de relatórios </a:t>
            </a:r>
            <a:r>
              <a:rPr lang="pt-BR" sz="1000" dirty="0">
                <a:latin typeface="Arial Narrow" panose="020B0606020202030204" pitchFamily="34" charset="0"/>
              </a:rPr>
              <a:t>de produção e venda. Desenvolvimento de módulo de impressão de etiquetas na linguagem ZEBRA. </a:t>
            </a:r>
            <a:r>
              <a:rPr lang="pt-BR" sz="1000" dirty="0" smtClean="0">
                <a:latin typeface="Arial Narrow" panose="020B0606020202030204" pitchFamily="34" charset="0"/>
              </a:rPr>
              <a:t>Desenvolvimento </a:t>
            </a:r>
            <a:r>
              <a:rPr lang="pt-BR" sz="1000" dirty="0">
                <a:latin typeface="Arial Narrow" panose="020B0606020202030204" pitchFamily="34" charset="0"/>
              </a:rPr>
              <a:t>de módulo de portaria. Migração de sistema para tratativa de alertas e prevenção de fraudes de cartão de crédito do banco Losango, através da criação de projeto contendo um módulo RPA para acesso a Mainframe para captura e envio de dados para módulo WEB de uso de Analistas Financeiros</a:t>
            </a:r>
            <a:endParaRPr lang="pt-BR" sz="10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15654" y="1955641"/>
            <a:ext cx="325370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algn="just"/>
            <a:r>
              <a:rPr lang="pt-BR" sz="1000" smtClean="0">
                <a:latin typeface="Arial Narrow" panose="020B0606020202030204" pitchFamily="34" charset="0"/>
              </a:rPr>
              <a:t>Responsável </a:t>
            </a:r>
            <a:r>
              <a:rPr lang="pt-BR" sz="1000" dirty="0" smtClean="0">
                <a:latin typeface="Arial Narrow" panose="020B0606020202030204" pitchFamily="34" charset="0"/>
              </a:rPr>
              <a:t>por melhorias e manutenção do projeto Associação Brasileira dos Criadores de Bovinos </a:t>
            </a:r>
            <a:r>
              <a:rPr lang="pt-BR" sz="1000" dirty="0" err="1" smtClean="0">
                <a:latin typeface="Arial Narrow" panose="020B0606020202030204" pitchFamily="34" charset="0"/>
              </a:rPr>
              <a:t>Senepol</a:t>
            </a:r>
            <a:r>
              <a:rPr lang="pt-BR" sz="1000" dirty="0" smtClean="0">
                <a:latin typeface="Arial Narrow" panose="020B0606020202030204" pitchFamily="34" charset="0"/>
              </a:rPr>
              <a:t> (ABCB) SENEPOL (Registro Genealógico de gado </a:t>
            </a:r>
            <a:r>
              <a:rPr lang="pt-BR" sz="1000" dirty="0" err="1" smtClean="0">
                <a:latin typeface="Arial Narrow" panose="020B0606020202030204" pitchFamily="34" charset="0"/>
              </a:rPr>
              <a:t>Senepol</a:t>
            </a:r>
            <a:r>
              <a:rPr lang="pt-BR" sz="1000" dirty="0" smtClean="0">
                <a:latin typeface="Arial Narrow" panose="020B0606020202030204" pitchFamily="34" charset="0"/>
              </a:rPr>
              <a:t>).</a:t>
            </a:r>
          </a:p>
          <a:p>
            <a:pPr algn="just"/>
            <a:endParaRPr lang="pt-BR" sz="1100" b="1" dirty="0">
              <a:latin typeface="Arial Narrow" panose="020B060602020203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</a:rPr>
              <a:t>06/2015 </a:t>
            </a:r>
            <a:r>
              <a:rPr lang="pt-BR" sz="1100" b="1" dirty="0">
                <a:latin typeface="Arial Narrow" panose="020B0606020202030204" pitchFamily="34" charset="0"/>
              </a:rPr>
              <a:t>até </a:t>
            </a:r>
            <a:r>
              <a:rPr lang="pt-BR" sz="1100" b="1" dirty="0" smtClean="0">
                <a:latin typeface="Arial Narrow" panose="020B0606020202030204" pitchFamily="34" charset="0"/>
              </a:rPr>
              <a:t>06/2017 </a:t>
            </a:r>
            <a:r>
              <a:rPr lang="pt-BR" sz="1100" b="1" dirty="0">
                <a:latin typeface="Arial Narrow" panose="020B0606020202030204" pitchFamily="34" charset="0"/>
              </a:rPr>
              <a:t>– </a:t>
            </a:r>
            <a:r>
              <a:rPr lang="pt-BR" sz="1100" b="1" dirty="0" smtClean="0">
                <a:latin typeface="Arial Narrow" panose="020B0606020202030204" pitchFamily="34" charset="0"/>
              </a:rPr>
              <a:t>Algar Telecom: Suporte Operacional Premium</a:t>
            </a:r>
            <a:endParaRPr lang="pt-BR" sz="1100" b="1" dirty="0">
              <a:latin typeface="Arial Narrow" panose="020B0606020202030204" pitchFamily="34" charset="0"/>
            </a:endParaRPr>
          </a:p>
          <a:p>
            <a:pPr marL="180000" algn="just"/>
            <a:r>
              <a:rPr lang="pt-BR" sz="1000" dirty="0">
                <a:latin typeface="Arial Narrow" panose="020B0606020202030204" pitchFamily="34" charset="0"/>
              </a:rPr>
              <a:t>Suporte operacional remoto a clientes de telefonia fixa e móvel, internet fixa e móvel, </a:t>
            </a:r>
            <a:r>
              <a:rPr lang="pt-BR" sz="1000" dirty="0" err="1">
                <a:latin typeface="Arial Narrow" panose="020B0606020202030204" pitchFamily="34" charset="0"/>
              </a:rPr>
              <a:t>tv</a:t>
            </a:r>
            <a:r>
              <a:rPr lang="pt-BR" sz="1000" dirty="0">
                <a:latin typeface="Arial Narrow" panose="020B0606020202030204" pitchFamily="34" charset="0"/>
              </a:rPr>
              <a:t> satélite e </a:t>
            </a:r>
            <a:r>
              <a:rPr lang="pt-BR" sz="1000" dirty="0" smtClean="0">
                <a:latin typeface="Arial Narrow" panose="020B0606020202030204" pitchFamily="34" charset="0"/>
              </a:rPr>
              <a:t>cabo, </a:t>
            </a:r>
            <a:r>
              <a:rPr lang="pt-BR" sz="1000" dirty="0">
                <a:latin typeface="Arial Narrow" panose="020B0606020202030204" pitchFamily="34" charset="0"/>
              </a:rPr>
              <a:t>prestando auxílio em configuração e uso do serviço contratado pelo cliente, com clareza, </a:t>
            </a:r>
            <a:r>
              <a:rPr lang="pt-BR" sz="1000" dirty="0" smtClean="0">
                <a:latin typeface="Arial Narrow" panose="020B0606020202030204" pitchFamily="34" charset="0"/>
              </a:rPr>
              <a:t>objetividade</a:t>
            </a:r>
            <a:r>
              <a:rPr lang="pt-BR" sz="1000" dirty="0">
                <a:latin typeface="Arial Narrow" panose="020B0606020202030204" pitchFamily="34" charset="0"/>
              </a:rPr>
              <a:t>, boa comunicação e bom uso de ferramentas e sistemas que maximizam a qualidade do atendimento</a:t>
            </a:r>
            <a:r>
              <a:rPr lang="pt-BR" sz="1000" dirty="0" smtClean="0">
                <a:latin typeface="Arial Narrow" panose="020B0606020202030204" pitchFamily="34" charset="0"/>
              </a:rPr>
              <a:t>..</a:t>
            </a:r>
            <a:endParaRPr lang="pt-BR" sz="1000" dirty="0" smtClean="0">
              <a:latin typeface="Arial Narrow" panose="020B0606020202030204" pitchFamily="34" charset="0"/>
            </a:endParaRPr>
          </a:p>
          <a:p>
            <a:pPr marL="180000" algn="just"/>
            <a:endParaRPr lang="pt-BR" sz="1100" dirty="0">
              <a:latin typeface="Arial Narrow" panose="020B060602020203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</a:rPr>
              <a:t>01/2009 </a:t>
            </a:r>
            <a:r>
              <a:rPr lang="pt-BR" sz="1100" b="1" dirty="0">
                <a:latin typeface="Arial Narrow" panose="020B0606020202030204" pitchFamily="34" charset="0"/>
              </a:rPr>
              <a:t>até </a:t>
            </a:r>
            <a:r>
              <a:rPr lang="pt-BR" sz="1100" b="1" dirty="0" smtClean="0">
                <a:latin typeface="Arial Narrow" panose="020B0606020202030204" pitchFamily="34" charset="0"/>
              </a:rPr>
              <a:t>06/2015 </a:t>
            </a:r>
            <a:r>
              <a:rPr lang="pt-BR" sz="1100" b="1" dirty="0">
                <a:latin typeface="Arial Narrow" panose="020B0606020202030204" pitchFamily="34" charset="0"/>
              </a:rPr>
              <a:t>– </a:t>
            </a:r>
            <a:r>
              <a:rPr lang="pt-BR" sz="1100" b="1" dirty="0" smtClean="0">
                <a:latin typeface="Arial Narrow" panose="020B0606020202030204" pitchFamily="34" charset="0"/>
              </a:rPr>
              <a:t>Amorim Engenharia: Técnico em Telecomunicações</a:t>
            </a:r>
            <a:endParaRPr lang="pt-BR" sz="1100" b="1" dirty="0">
              <a:latin typeface="Arial Narrow" panose="020B0606020202030204" pitchFamily="34" charset="0"/>
            </a:endParaRPr>
          </a:p>
          <a:p>
            <a:pPr marL="180000" algn="just"/>
            <a:r>
              <a:rPr lang="pt-BR" sz="1000" dirty="0">
                <a:latin typeface="Arial Narrow" panose="020B0606020202030204" pitchFamily="34" charset="0"/>
              </a:rPr>
              <a:t>Suporte ao cliente final na área de telecomunicações e redes estruturadas de dados. Vendas de equipamentos de Telecomunicações</a:t>
            </a:r>
            <a:r>
              <a:rPr lang="pt-BR" sz="1000" dirty="0" smtClean="0">
                <a:latin typeface="Arial Narrow" panose="020B0606020202030204" pitchFamily="34" charset="0"/>
              </a:rPr>
              <a:t>.</a:t>
            </a:r>
          </a:p>
          <a:p>
            <a:pPr marL="180000" algn="just"/>
            <a:endParaRPr lang="pt-BR" sz="1100" dirty="0" smtClean="0">
              <a:latin typeface="Arial Narrow" panose="020B060602020203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</a:rPr>
              <a:t>09/2014 </a:t>
            </a:r>
            <a:r>
              <a:rPr lang="pt-BR" sz="1100" b="1" dirty="0">
                <a:latin typeface="Arial Narrow" panose="020B0606020202030204" pitchFamily="34" charset="0"/>
              </a:rPr>
              <a:t>até </a:t>
            </a:r>
            <a:r>
              <a:rPr lang="pt-BR" sz="1100" b="1" dirty="0" smtClean="0">
                <a:latin typeface="Arial Narrow" panose="020B0606020202030204" pitchFamily="34" charset="0"/>
              </a:rPr>
              <a:t>10/2014 – </a:t>
            </a:r>
            <a:r>
              <a:rPr lang="pt-BR" sz="1100" b="1" dirty="0" err="1" smtClean="0">
                <a:latin typeface="Arial Narrow" panose="020B0606020202030204" pitchFamily="34" charset="0"/>
              </a:rPr>
              <a:t>DvU</a:t>
            </a:r>
            <a:r>
              <a:rPr lang="pt-BR" sz="1100" b="1" dirty="0" smtClean="0">
                <a:latin typeface="Arial Narrow" panose="020B0606020202030204" pitchFamily="34" charset="0"/>
              </a:rPr>
              <a:t> Tecnologia: Estagio em Desenvolvimento de Software</a:t>
            </a:r>
          </a:p>
          <a:p>
            <a:pPr marL="180000" algn="just"/>
            <a:r>
              <a:rPr lang="pt-BR" sz="1000" dirty="0" smtClean="0">
                <a:latin typeface="Arial Narrow" panose="020B0606020202030204" pitchFamily="34" charset="0"/>
              </a:rPr>
              <a:t>Desen</a:t>
            </a:r>
            <a:r>
              <a:rPr lang="pt-BR" sz="1000" dirty="0" smtClean="0">
                <a:latin typeface="Arial Narrow" panose="020B0606020202030204" pitchFamily="34" charset="0"/>
              </a:rPr>
              <a:t>volvimento de </a:t>
            </a:r>
            <a:r>
              <a:rPr lang="pt-BR" sz="1000" dirty="0" smtClean="0">
                <a:latin typeface="Arial Narrow" panose="020B0606020202030204" pitchFamily="34" charset="0"/>
              </a:rPr>
              <a:t>sistemas </a:t>
            </a:r>
            <a:r>
              <a:rPr lang="pt-BR" sz="1000" dirty="0">
                <a:latin typeface="Arial Narrow" panose="020B0606020202030204" pitchFamily="34" charset="0"/>
              </a:rPr>
              <a:t>para gestão de processos no </a:t>
            </a:r>
            <a:r>
              <a:rPr lang="pt-BR" sz="1000" dirty="0" smtClean="0">
                <a:latin typeface="Arial Narrow" panose="020B0606020202030204" pitchFamily="34" charset="0"/>
              </a:rPr>
              <a:t>agronegócio. Uso </a:t>
            </a:r>
            <a:r>
              <a:rPr lang="pt-BR" sz="1000" dirty="0">
                <a:latin typeface="Arial Narrow" panose="020B0606020202030204" pitchFamily="34" charset="0"/>
              </a:rPr>
              <a:t>da Linguagem PHP para programação e do Framework </a:t>
            </a:r>
            <a:r>
              <a:rPr lang="pt-BR" sz="1000" dirty="0" err="1">
                <a:latin typeface="Arial Narrow" panose="020B0606020202030204" pitchFamily="34" charset="0"/>
              </a:rPr>
              <a:t>Yii</a:t>
            </a:r>
            <a:r>
              <a:rPr lang="pt-BR" sz="1000" dirty="0">
                <a:latin typeface="Arial Narrow" panose="020B0606020202030204" pitchFamily="34" charset="0"/>
              </a:rPr>
              <a:t>, com conhecimento do modelo MVC e uso do banco de dados </a:t>
            </a:r>
            <a:r>
              <a:rPr lang="pt-BR" sz="1000" dirty="0" err="1">
                <a:latin typeface="Arial Narrow" panose="020B0606020202030204" pitchFamily="34" charset="0"/>
              </a:rPr>
              <a:t>MySql</a:t>
            </a:r>
            <a:r>
              <a:rPr lang="pt-BR" sz="1100" dirty="0">
                <a:latin typeface="Arial Narrow" panose="020B0606020202030204" pitchFamily="34" charset="0"/>
              </a:rPr>
              <a:t>. </a:t>
            </a:r>
          </a:p>
          <a:p>
            <a:pPr marL="180000" algn="just"/>
            <a:endParaRPr lang="pt-BR" sz="1100" dirty="0">
              <a:latin typeface="Arial Narrow" panose="020B0606020202030204" pitchFamily="34" charset="0"/>
            </a:endParaRPr>
          </a:p>
          <a:p>
            <a:pPr marL="180000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INFORMAÇÕES ADICIONAIS</a:t>
            </a:r>
          </a:p>
          <a:p>
            <a:pPr algn="just"/>
            <a:endParaRPr lang="pt-BR" sz="1100" dirty="0">
              <a:latin typeface="Arial Narrow" panose="020B060602020203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>
                <a:latin typeface="Arial Narrow" panose="020B0606020202030204" pitchFamily="34" charset="0"/>
              </a:rPr>
              <a:t>Conhecimentos em:</a:t>
            </a:r>
          </a:p>
          <a:p>
            <a:pPr marL="180000" algn="just"/>
            <a:r>
              <a:rPr lang="pt-BR" sz="1000" dirty="0">
                <a:latin typeface="Arial Narrow" panose="020B0606020202030204" pitchFamily="34" charset="0"/>
              </a:rPr>
              <a:t>Linguagem de Programação </a:t>
            </a:r>
            <a:r>
              <a:rPr lang="pt-BR" sz="1000" dirty="0" smtClean="0">
                <a:latin typeface="Arial Narrow" panose="020B0606020202030204" pitchFamily="34" charset="0"/>
              </a:rPr>
              <a:t>Java, </a:t>
            </a:r>
            <a:r>
              <a:rPr lang="pt-BR" sz="1000" dirty="0">
                <a:latin typeface="Arial Narrow" panose="020B0606020202030204" pitchFamily="34" charset="0"/>
              </a:rPr>
              <a:t>PHP, C#, ASP.NET, </a:t>
            </a:r>
            <a:r>
              <a:rPr lang="pt-BR" sz="1000" dirty="0" err="1">
                <a:latin typeface="Arial Narrow" panose="020B0606020202030204" pitchFamily="34" charset="0"/>
              </a:rPr>
              <a:t>TypeScript</a:t>
            </a:r>
            <a:r>
              <a:rPr lang="pt-BR" sz="1000" dirty="0">
                <a:latin typeface="Arial Narrow" panose="020B0606020202030204" pitchFamily="34" charset="0"/>
              </a:rPr>
              <a:t> e </a:t>
            </a:r>
            <a:r>
              <a:rPr lang="pt-BR" sz="1000" dirty="0" err="1" smtClean="0">
                <a:latin typeface="Arial Narrow" panose="020B0606020202030204" pitchFamily="34" charset="0"/>
              </a:rPr>
              <a:t>Javascript</a:t>
            </a:r>
            <a:r>
              <a:rPr lang="pt-BR" sz="1000" dirty="0" smtClean="0">
                <a:latin typeface="Arial Narrow" panose="020B0606020202030204" pitchFamily="34" charset="0"/>
              </a:rPr>
              <a:t>. Linguagens </a:t>
            </a:r>
            <a:r>
              <a:rPr lang="pt-BR" sz="1000" dirty="0">
                <a:latin typeface="Arial Narrow" panose="020B0606020202030204" pitchFamily="34" charset="0"/>
              </a:rPr>
              <a:t>de Marcação HTML e CSS</a:t>
            </a:r>
            <a:r>
              <a:rPr lang="pt-BR" sz="1000" dirty="0" smtClean="0">
                <a:latin typeface="Arial Narrow" panose="020B0606020202030204" pitchFamily="34" charset="0"/>
              </a:rPr>
              <a:t>. Servidor </a:t>
            </a:r>
            <a:r>
              <a:rPr lang="pt-BR" sz="1000" dirty="0">
                <a:latin typeface="Arial Narrow" panose="020B0606020202030204" pitchFamily="34" charset="0"/>
              </a:rPr>
              <a:t>Apache e </a:t>
            </a:r>
            <a:r>
              <a:rPr lang="pt-BR" sz="1000" dirty="0" err="1">
                <a:latin typeface="Arial Narrow" panose="020B0606020202030204" pitchFamily="34" charset="0"/>
              </a:rPr>
              <a:t>Weblogic</a:t>
            </a:r>
            <a:r>
              <a:rPr lang="pt-BR" sz="1000" dirty="0">
                <a:latin typeface="Arial Narrow" panose="020B0606020202030204" pitchFamily="34" charset="0"/>
              </a:rPr>
              <a:t>. Banco de Dados </a:t>
            </a:r>
            <a:r>
              <a:rPr lang="pt-BR" sz="1000" dirty="0" err="1">
                <a:latin typeface="Arial Narrow" panose="020B0606020202030204" pitchFamily="34" charset="0"/>
              </a:rPr>
              <a:t>MySql</a:t>
            </a:r>
            <a:r>
              <a:rPr lang="pt-BR" sz="1000" dirty="0">
                <a:latin typeface="Arial Narrow" panose="020B0606020202030204" pitchFamily="34" charset="0"/>
              </a:rPr>
              <a:t> , Oracle, SQL Server e </a:t>
            </a:r>
            <a:r>
              <a:rPr lang="pt-BR" sz="1000" dirty="0" err="1">
                <a:latin typeface="Arial Narrow" panose="020B0606020202030204" pitchFamily="34" charset="0"/>
              </a:rPr>
              <a:t>PostgreSQL</a:t>
            </a:r>
            <a:r>
              <a:rPr lang="pt-BR" sz="1000" dirty="0">
                <a:latin typeface="Arial Narrow" panose="020B0606020202030204" pitchFamily="34" charset="0"/>
              </a:rPr>
              <a:t>. </a:t>
            </a:r>
            <a:r>
              <a:rPr lang="pt-BR" sz="1000" dirty="0" smtClean="0">
                <a:latin typeface="Arial Narrow" panose="020B0606020202030204" pitchFamily="34" charset="0"/>
              </a:rPr>
              <a:t>Ferramenta </a:t>
            </a:r>
            <a:r>
              <a:rPr lang="pt-BR" sz="1000" dirty="0">
                <a:latin typeface="Arial Narrow" panose="020B0606020202030204" pitchFamily="34" charset="0"/>
              </a:rPr>
              <a:t>de g</a:t>
            </a:r>
            <a:r>
              <a:rPr lang="pt-BR" sz="1000" dirty="0" smtClean="0">
                <a:latin typeface="Arial Narrow" panose="020B0606020202030204" pitchFamily="34" charset="0"/>
              </a:rPr>
              <a:t>erenciamento de </a:t>
            </a:r>
            <a:r>
              <a:rPr lang="pt-BR" sz="1000" dirty="0">
                <a:latin typeface="Arial Narrow" panose="020B0606020202030204" pitchFamily="34" charset="0"/>
              </a:rPr>
              <a:t>p</a:t>
            </a:r>
            <a:r>
              <a:rPr lang="pt-BR" sz="1000" dirty="0" smtClean="0">
                <a:latin typeface="Arial Narrow" panose="020B0606020202030204" pitchFamily="34" charset="0"/>
              </a:rPr>
              <a:t>rojetos </a:t>
            </a:r>
            <a:r>
              <a:rPr lang="pt-BR" sz="1000" dirty="0" err="1" smtClean="0">
                <a:latin typeface="Arial Narrow" panose="020B0606020202030204" pitchFamily="34" charset="0"/>
              </a:rPr>
              <a:t>Webcollab</a:t>
            </a:r>
            <a:r>
              <a:rPr lang="pt-BR" sz="1000" dirty="0" smtClean="0">
                <a:latin typeface="Arial Narrow" panose="020B0606020202030204" pitchFamily="34" charset="0"/>
              </a:rPr>
              <a:t>. Framework </a:t>
            </a:r>
            <a:r>
              <a:rPr lang="pt-BR" sz="1000" dirty="0" err="1" smtClean="0">
                <a:latin typeface="Arial Narrow" panose="020B0606020202030204" pitchFamily="34" charset="0"/>
              </a:rPr>
              <a:t>Bootstrap</a:t>
            </a:r>
            <a:r>
              <a:rPr lang="pt-BR" sz="1000" dirty="0">
                <a:latin typeface="Arial Narrow" panose="020B0606020202030204" pitchFamily="34" charset="0"/>
              </a:rPr>
              <a:t>, </a:t>
            </a:r>
            <a:r>
              <a:rPr lang="pt-BR" sz="1000" dirty="0" smtClean="0">
                <a:latin typeface="Arial Narrow" panose="020B0606020202030204" pitchFamily="34" charset="0"/>
              </a:rPr>
              <a:t>Framework Angular, </a:t>
            </a:r>
            <a:r>
              <a:rPr lang="pt-BR" sz="1000" dirty="0">
                <a:latin typeface="Arial Narrow" panose="020B0606020202030204" pitchFamily="34" charset="0"/>
              </a:rPr>
              <a:t>Angular </a:t>
            </a:r>
            <a:r>
              <a:rPr lang="pt-BR" sz="1000" dirty="0" smtClean="0">
                <a:latin typeface="Arial Narrow" panose="020B0606020202030204" pitchFamily="34" charset="0"/>
              </a:rPr>
              <a:t>Material e </a:t>
            </a:r>
            <a:r>
              <a:rPr lang="pt-BR" sz="1000" dirty="0" err="1" smtClean="0">
                <a:latin typeface="Arial Narrow" panose="020B0606020202030204" pitchFamily="34" charset="0"/>
              </a:rPr>
              <a:t>Entity</a:t>
            </a:r>
            <a:r>
              <a:rPr lang="pt-BR" sz="1000" dirty="0" smtClean="0">
                <a:latin typeface="Arial Narrow" panose="020B0606020202030204" pitchFamily="34" charset="0"/>
              </a:rPr>
              <a:t> </a:t>
            </a:r>
            <a:r>
              <a:rPr lang="pt-BR" sz="1000" dirty="0" err="1" smtClean="0">
                <a:latin typeface="Arial Narrow" panose="020B0606020202030204" pitchFamily="34" charset="0"/>
              </a:rPr>
              <a:t>Framerwork</a:t>
            </a:r>
            <a:r>
              <a:rPr lang="pt-BR" sz="1000" dirty="0" smtClean="0">
                <a:latin typeface="Arial Narrow" panose="020B0606020202030204" pitchFamily="34" charset="0"/>
              </a:rPr>
              <a:t>. </a:t>
            </a:r>
            <a:r>
              <a:rPr lang="pt-BR" sz="1000" dirty="0">
                <a:latin typeface="Arial Narrow" panose="020B0606020202030204" pitchFamily="34" charset="0"/>
              </a:rPr>
              <a:t>Padrão de arquitetura de software </a:t>
            </a:r>
            <a:r>
              <a:rPr lang="pt-BR" sz="1000" dirty="0" smtClean="0">
                <a:latin typeface="Arial Narrow" panose="020B0606020202030204" pitchFamily="34" charset="0"/>
              </a:rPr>
              <a:t>MVC. Gerenciador de dependências </a:t>
            </a:r>
            <a:r>
              <a:rPr lang="pt-BR" sz="1000" dirty="0" err="1" smtClean="0">
                <a:latin typeface="Arial Narrow" panose="020B0606020202030204" pitchFamily="34" charset="0"/>
              </a:rPr>
              <a:t>Maven</a:t>
            </a:r>
            <a:r>
              <a:rPr lang="pt-BR" sz="1000" dirty="0" smtClean="0">
                <a:latin typeface="Arial Narrow" panose="020B0606020202030204" pitchFamily="34" charset="0"/>
              </a:rPr>
              <a:t> e ANT. </a:t>
            </a:r>
            <a:r>
              <a:rPr lang="pt-BR" sz="1000" dirty="0">
                <a:latin typeface="Arial Narrow" panose="020B0606020202030204" pitchFamily="34" charset="0"/>
              </a:rPr>
              <a:t>Padrão de arquitetura de software </a:t>
            </a:r>
            <a:r>
              <a:rPr lang="pt-BR" sz="1000" dirty="0" smtClean="0">
                <a:latin typeface="Arial Narrow" panose="020B0606020202030204" pitchFamily="34" charset="0"/>
              </a:rPr>
              <a:t>MVC. Controladores </a:t>
            </a:r>
            <a:r>
              <a:rPr lang="pt-BR" sz="1000" dirty="0">
                <a:latin typeface="Arial Narrow" panose="020B0606020202030204" pitchFamily="34" charset="0"/>
              </a:rPr>
              <a:t>de Versão </a:t>
            </a:r>
            <a:r>
              <a:rPr lang="pt-BR" sz="1000" dirty="0" smtClean="0">
                <a:latin typeface="Arial Narrow" panose="020B0606020202030204" pitchFamily="34" charset="0"/>
              </a:rPr>
              <a:t>TFS, SVN </a:t>
            </a:r>
            <a:r>
              <a:rPr lang="pt-BR" sz="1000" dirty="0">
                <a:latin typeface="Arial Narrow" panose="020B0606020202030204" pitchFamily="34" charset="0"/>
              </a:rPr>
              <a:t>e </a:t>
            </a:r>
            <a:r>
              <a:rPr lang="pt-BR" sz="1000" dirty="0" smtClean="0">
                <a:latin typeface="Arial Narrow" panose="020B0606020202030204" pitchFamily="34" charset="0"/>
              </a:rPr>
              <a:t>GIT. Linguagem </a:t>
            </a:r>
            <a:r>
              <a:rPr lang="pt-BR" sz="1000" dirty="0">
                <a:latin typeface="Arial Narrow" panose="020B0606020202030204" pitchFamily="34" charset="0"/>
              </a:rPr>
              <a:t>de impressão ZEBRA. </a:t>
            </a:r>
            <a:r>
              <a:rPr lang="pt-BR" sz="1000" dirty="0" smtClean="0">
                <a:latin typeface="Arial Narrow" panose="020B0606020202030204" pitchFamily="34" charset="0"/>
              </a:rPr>
              <a:t>Sonar, </a:t>
            </a:r>
            <a:r>
              <a:rPr lang="pt-BR" sz="1000" dirty="0" err="1" smtClean="0">
                <a:latin typeface="Arial Narrow" panose="020B0606020202030204" pitchFamily="34" charset="0"/>
              </a:rPr>
              <a:t>Jenkins</a:t>
            </a:r>
            <a:r>
              <a:rPr lang="pt-BR" sz="1000" dirty="0" smtClean="0">
                <a:latin typeface="Arial Narrow" panose="020B0606020202030204" pitchFamily="34" charset="0"/>
              </a:rPr>
              <a:t>, </a:t>
            </a:r>
            <a:r>
              <a:rPr lang="pt-BR" sz="1000" dirty="0" err="1" smtClean="0">
                <a:latin typeface="Arial Narrow" panose="020B0606020202030204" pitchFamily="34" charset="0"/>
              </a:rPr>
              <a:t>Docker</a:t>
            </a:r>
            <a:r>
              <a:rPr lang="pt-BR" sz="1000" dirty="0" smtClean="0">
                <a:latin typeface="Arial Narrow" panose="020B0606020202030204" pitchFamily="34" charset="0"/>
              </a:rPr>
              <a:t>, AWS, REST, SOAP, Testes Unitários, </a:t>
            </a:r>
            <a:r>
              <a:rPr lang="pt-BR" sz="1000" dirty="0" err="1" smtClean="0">
                <a:latin typeface="Arial Narrow" panose="020B0606020202030204" pitchFamily="34" charset="0"/>
              </a:rPr>
              <a:t>Flyway</a:t>
            </a:r>
            <a:r>
              <a:rPr lang="pt-BR" sz="1000" dirty="0" smtClean="0">
                <a:latin typeface="Arial Narrow" panose="020B0606020202030204" pitchFamily="34" charset="0"/>
              </a:rPr>
              <a:t>, Padrões de Projeto Design </a:t>
            </a:r>
            <a:r>
              <a:rPr lang="pt-BR" sz="1000" dirty="0" err="1" smtClean="0">
                <a:latin typeface="Arial Narrow" panose="020B0606020202030204" pitchFamily="34" charset="0"/>
              </a:rPr>
              <a:t>Patterns</a:t>
            </a:r>
            <a:r>
              <a:rPr lang="pt-BR" sz="1000" dirty="0" smtClean="0">
                <a:latin typeface="Arial Narrow" panose="020B0606020202030204" pitchFamily="34" charset="0"/>
              </a:rPr>
              <a:t>, SOLID.</a:t>
            </a:r>
            <a:endParaRPr lang="pt-BR" sz="1000" dirty="0">
              <a:latin typeface="Arial Narrow" panose="020B0606020202030204" pitchFamily="34" charset="0"/>
            </a:endParaRPr>
          </a:p>
          <a:p>
            <a:pPr algn="just"/>
            <a:endParaRPr lang="pt-BR" sz="1100" b="1" dirty="0" smtClean="0">
              <a:latin typeface="Arial Narrow" panose="020B0606020202030204" pitchFamily="34" charset="0"/>
            </a:endParaRPr>
          </a:p>
          <a:p>
            <a:pPr marL="171450" indent="-171450" algn="just">
              <a:buBlip>
                <a:blip r:embed="rId3"/>
              </a:buBlip>
            </a:pPr>
            <a:r>
              <a:rPr lang="pt-BR" sz="1100" b="1" dirty="0" smtClean="0">
                <a:latin typeface="Arial Narrow" panose="020B0606020202030204" pitchFamily="34" charset="0"/>
              </a:rPr>
              <a:t>CNH A e B.</a:t>
            </a:r>
            <a:endParaRPr lang="pt-BR" sz="1200" dirty="0" smtClean="0">
              <a:latin typeface="Arial Narrow" panose="020B0606020202030204" pitchFamily="34" charset="0"/>
            </a:endParaRPr>
          </a:p>
          <a:p>
            <a:endParaRPr lang="pt-BR" sz="1200" dirty="0">
              <a:latin typeface="Arial Narrow" panose="020B060602020203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415655" y="2009075"/>
            <a:ext cx="13374" cy="782133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684</Words>
  <Application>Microsoft Office PowerPoint</Application>
  <PresentationFormat>Papel A4 (210 x 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Thaty</dc:creator>
  <cp:lastModifiedBy>Arthur Angelo Carvalho</cp:lastModifiedBy>
  <cp:revision>65</cp:revision>
  <cp:lastPrinted>2018-09-22T15:12:36Z</cp:lastPrinted>
  <dcterms:created xsi:type="dcterms:W3CDTF">2018-08-28T16:19:05Z</dcterms:created>
  <dcterms:modified xsi:type="dcterms:W3CDTF">2020-04-08T02:27:46Z</dcterms:modified>
</cp:coreProperties>
</file>