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b="0" baseline="0" cap="none" i="0" spc="78" strike="noStrike" sz="2600" u="none" kumimoji="0" normalizeH="0">
        <a:ln>
          <a:noFill/>
        </a:ln>
        <a:solidFill>
          <a:srgbClr val="000034"/>
        </a:solidFill>
        <a:effectLst/>
        <a:uFillTx/>
        <a:latin typeface="Founders Grotesk Semibold"/>
        <a:ea typeface="Founders Grotesk Semibold"/>
        <a:cs typeface="Founders Grotesk Semibold"/>
        <a:sym typeface="Founders Grotesk Semibold"/>
      </a:defRPr>
    </a:lvl1pPr>
    <a:lvl2pPr marL="0" marR="0" indent="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b="0" baseline="0" cap="none" i="0" spc="78" strike="noStrike" sz="2600" u="none" kumimoji="0" normalizeH="0">
        <a:ln>
          <a:noFill/>
        </a:ln>
        <a:solidFill>
          <a:srgbClr val="000034"/>
        </a:solidFill>
        <a:effectLst/>
        <a:uFillTx/>
        <a:latin typeface="Founders Grotesk Semibold"/>
        <a:ea typeface="Founders Grotesk Semibold"/>
        <a:cs typeface="Founders Grotesk Semibold"/>
        <a:sym typeface="Founders Grotesk Semibold"/>
      </a:defRPr>
    </a:lvl2pPr>
    <a:lvl3pPr marL="0" marR="0" indent="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b="0" baseline="0" cap="none" i="0" spc="78" strike="noStrike" sz="2600" u="none" kumimoji="0" normalizeH="0">
        <a:ln>
          <a:noFill/>
        </a:ln>
        <a:solidFill>
          <a:srgbClr val="000034"/>
        </a:solidFill>
        <a:effectLst/>
        <a:uFillTx/>
        <a:latin typeface="Founders Grotesk Semibold"/>
        <a:ea typeface="Founders Grotesk Semibold"/>
        <a:cs typeface="Founders Grotesk Semibold"/>
        <a:sym typeface="Founders Grotesk Semibold"/>
      </a:defRPr>
    </a:lvl3pPr>
    <a:lvl4pPr marL="0" marR="0" indent="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b="0" baseline="0" cap="none" i="0" spc="78" strike="noStrike" sz="2600" u="none" kumimoji="0" normalizeH="0">
        <a:ln>
          <a:noFill/>
        </a:ln>
        <a:solidFill>
          <a:srgbClr val="000034"/>
        </a:solidFill>
        <a:effectLst/>
        <a:uFillTx/>
        <a:latin typeface="Founders Grotesk Semibold"/>
        <a:ea typeface="Founders Grotesk Semibold"/>
        <a:cs typeface="Founders Grotesk Semibold"/>
        <a:sym typeface="Founders Grotesk Semibold"/>
      </a:defRPr>
    </a:lvl4pPr>
    <a:lvl5pPr marL="0" marR="0" indent="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b="0" baseline="0" cap="none" i="0" spc="78" strike="noStrike" sz="2600" u="none" kumimoji="0" normalizeH="0">
        <a:ln>
          <a:noFill/>
        </a:ln>
        <a:solidFill>
          <a:srgbClr val="000034"/>
        </a:solidFill>
        <a:effectLst/>
        <a:uFillTx/>
        <a:latin typeface="Founders Grotesk Semibold"/>
        <a:ea typeface="Founders Grotesk Semibold"/>
        <a:cs typeface="Founders Grotesk Semibold"/>
        <a:sym typeface="Founders Grotesk Semibold"/>
      </a:defRPr>
    </a:lvl5pPr>
    <a:lvl6pPr marL="0" marR="0" indent="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b="0" baseline="0" cap="none" i="0" spc="78" strike="noStrike" sz="2600" u="none" kumimoji="0" normalizeH="0">
        <a:ln>
          <a:noFill/>
        </a:ln>
        <a:solidFill>
          <a:srgbClr val="000034"/>
        </a:solidFill>
        <a:effectLst/>
        <a:uFillTx/>
        <a:latin typeface="Founders Grotesk Semibold"/>
        <a:ea typeface="Founders Grotesk Semibold"/>
        <a:cs typeface="Founders Grotesk Semibold"/>
        <a:sym typeface="Founders Grotesk Semibold"/>
      </a:defRPr>
    </a:lvl6pPr>
    <a:lvl7pPr marL="0" marR="0" indent="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b="0" baseline="0" cap="none" i="0" spc="78" strike="noStrike" sz="2600" u="none" kumimoji="0" normalizeH="0">
        <a:ln>
          <a:noFill/>
        </a:ln>
        <a:solidFill>
          <a:srgbClr val="000034"/>
        </a:solidFill>
        <a:effectLst/>
        <a:uFillTx/>
        <a:latin typeface="Founders Grotesk Semibold"/>
        <a:ea typeface="Founders Grotesk Semibold"/>
        <a:cs typeface="Founders Grotesk Semibold"/>
        <a:sym typeface="Founders Grotesk Semibold"/>
      </a:defRPr>
    </a:lvl7pPr>
    <a:lvl8pPr marL="0" marR="0" indent="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b="0" baseline="0" cap="none" i="0" spc="78" strike="noStrike" sz="2600" u="none" kumimoji="0" normalizeH="0">
        <a:ln>
          <a:noFill/>
        </a:ln>
        <a:solidFill>
          <a:srgbClr val="000034"/>
        </a:solidFill>
        <a:effectLst/>
        <a:uFillTx/>
        <a:latin typeface="Founders Grotesk Semibold"/>
        <a:ea typeface="Founders Grotesk Semibold"/>
        <a:cs typeface="Founders Grotesk Semibold"/>
        <a:sym typeface="Founders Grotesk Semibold"/>
      </a:defRPr>
    </a:lvl8pPr>
    <a:lvl9pPr marL="0" marR="0" indent="0" algn="ctr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>
        <a:tab pos="584200" algn="l"/>
      </a:tabLst>
      <a:defRPr b="0" baseline="0" cap="none" i="0" spc="78" strike="noStrike" sz="2600" u="none" kumimoji="0" normalizeH="0">
        <a:ln>
          <a:noFill/>
        </a:ln>
        <a:solidFill>
          <a:srgbClr val="000034"/>
        </a:solidFill>
        <a:effectLst/>
        <a:uFillTx/>
        <a:latin typeface="Founders Grotesk Semibold"/>
        <a:ea typeface="Founders Grotesk Semibold"/>
        <a:cs typeface="Founders Grotesk Semibold"/>
        <a:sym typeface="Founders Grotesk Semi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>
          <a:latin typeface="Founders Grotesk Semibold"/>
          <a:ea typeface="Founders Grotesk Semibold"/>
          <a:cs typeface="Founders Grotesk Semibold"/>
        </a:font>
        <a:srgbClr val="000034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CDCCF5"/>
          </a:solidFill>
        </a:fill>
      </a:tcStyle>
    </a:wholeTbl>
    <a:band2H>
      <a:tcTxStyle b="def" i="def"/>
      <a:tcStyle>
        <a:tcBdr/>
        <a:fill>
          <a:solidFill>
            <a:srgbClr val="E7E7FA"/>
          </a:solidFill>
        </a:fill>
      </a:tcStyle>
    </a:band2H>
    <a:firstCol>
      <a:tcTxStyle b="on" i="off">
        <a:font>
          <a:latin typeface="Founders Grotesk Semibold"/>
          <a:ea typeface="Founders Grotesk Semibold"/>
          <a:cs typeface="Founders Grotesk Semibold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ounders Grotesk Semibold"/>
          <a:ea typeface="Founders Grotesk Semibold"/>
          <a:cs typeface="Founders Grotesk Semibold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381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Founders Grotesk Semibold"/>
          <a:ea typeface="Founders Grotesk Semibold"/>
          <a:cs typeface="Founders Grotesk Semibold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381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>
          <a:latin typeface="Founders Grotesk Semibold"/>
          <a:ea typeface="Founders Grotesk Semibold"/>
          <a:cs typeface="Founders Grotesk Semibold"/>
        </a:font>
        <a:srgbClr val="000034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D1FCEE"/>
          </a:solidFill>
        </a:fill>
      </a:tcStyle>
    </a:wholeTbl>
    <a:band2H>
      <a:tcTxStyle b="def" i="def"/>
      <a:tcStyle>
        <a:tcBdr/>
        <a:fill>
          <a:solidFill>
            <a:srgbClr val="E9FDF7"/>
          </a:solidFill>
        </a:fill>
      </a:tcStyle>
    </a:band2H>
    <a:firstCol>
      <a:tcTxStyle b="on" i="off">
        <a:font>
          <a:latin typeface="Founders Grotesk Semibold"/>
          <a:ea typeface="Founders Grotesk Semibold"/>
          <a:cs typeface="Founders Grotesk Semibold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Founders Grotesk Semibold"/>
          <a:ea typeface="Founders Grotesk Semibold"/>
          <a:cs typeface="Founders Grotesk Semibold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381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Founders Grotesk Semibold"/>
          <a:ea typeface="Founders Grotesk Semibold"/>
          <a:cs typeface="Founders Grotesk Semibold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381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>
          <a:latin typeface="Founders Grotesk Semibold"/>
          <a:ea typeface="Founders Grotesk Semibold"/>
          <a:cs typeface="Founders Grotesk Semibold"/>
        </a:font>
        <a:srgbClr val="000034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FFD1CF"/>
          </a:solidFill>
        </a:fill>
      </a:tcStyle>
    </a:wholeTbl>
    <a:band2H>
      <a:tcTxStyle b="def" i="def"/>
      <a:tcStyle>
        <a:tcBdr/>
        <a:fill>
          <a:solidFill>
            <a:srgbClr val="FFE9E9"/>
          </a:solidFill>
        </a:fill>
      </a:tcStyle>
    </a:band2H>
    <a:firstCol>
      <a:tcTxStyle b="on" i="off">
        <a:font>
          <a:latin typeface="Founders Grotesk Semibold"/>
          <a:ea typeface="Founders Grotesk Semibold"/>
          <a:cs typeface="Founders Grotesk Semibold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Founders Grotesk Semibold"/>
          <a:ea typeface="Founders Grotesk Semibold"/>
          <a:cs typeface="Founders Grotesk Semibold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381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Founders Grotesk Semibold"/>
          <a:ea typeface="Founders Grotesk Semibold"/>
          <a:cs typeface="Founders Grotesk Semibold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381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>
          <a:latin typeface="Founders Grotesk Semibold"/>
          <a:ea typeface="Founders Grotesk Semibold"/>
          <a:cs typeface="Founders Grotesk Semibold"/>
        </a:font>
        <a:srgbClr val="00003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7"/>
          </a:solidFill>
        </a:fill>
      </a:tcStyle>
    </a:wholeTbl>
    <a:band2H>
      <a:tcTxStyle b="def" i="def"/>
      <a:tcStyle>
        <a:tcBdr/>
        <a:fill>
          <a:solidFill>
            <a:schemeClr val="accent1"/>
          </a:solidFill>
        </a:fill>
      </a:tcStyle>
    </a:band2H>
    <a:firstCol>
      <a:tcTxStyle b="on" i="off">
        <a:font>
          <a:latin typeface="Founders Grotesk Semibold"/>
          <a:ea typeface="Founders Grotesk Semibold"/>
          <a:cs typeface="Founders Grotesk Semibold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ounders Grotesk Semibold"/>
          <a:ea typeface="Founders Grotesk Semibold"/>
          <a:cs typeface="Founders Grotesk Semibold"/>
        </a:font>
        <a:srgbClr val="00003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34"/>
              </a:solidFill>
              <a:prstDash val="solid"/>
              <a:round/>
            </a:ln>
          </a:top>
          <a:bottom>
            <a:ln w="25400" cap="flat">
              <a:solidFill>
                <a:srgbClr val="00003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Founders Grotesk Semibold"/>
          <a:ea typeface="Founders Grotesk Semibold"/>
          <a:cs typeface="Founders Grotesk Semibold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34"/>
              </a:solidFill>
              <a:prstDash val="solid"/>
              <a:round/>
            </a:ln>
          </a:top>
          <a:bottom>
            <a:ln w="25400" cap="flat">
              <a:solidFill>
                <a:srgbClr val="00003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>
          <a:latin typeface="Founders Grotesk Semibold"/>
          <a:ea typeface="Founders Grotesk Semibold"/>
          <a:cs typeface="Founders Grotesk Semibold"/>
        </a:font>
        <a:srgbClr val="000034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CACACC"/>
          </a:solidFill>
        </a:fill>
      </a:tcStyle>
    </a:wholeTbl>
    <a:band2H>
      <a:tcTxStyle b="def" i="def"/>
      <a:tcStyle>
        <a:tcBdr/>
        <a:fill>
          <a:solidFill>
            <a:srgbClr val="E6E6E7"/>
          </a:solidFill>
        </a:fill>
      </a:tcStyle>
    </a:band2H>
    <a:firstCol>
      <a:tcTxStyle b="on" i="off">
        <a:font>
          <a:latin typeface="Founders Grotesk Semibold"/>
          <a:ea typeface="Founders Grotesk Semibold"/>
          <a:cs typeface="Founders Grotesk Semibold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000034"/>
          </a:solidFill>
        </a:fill>
      </a:tcStyle>
    </a:firstCol>
    <a:lastRow>
      <a:tcTxStyle b="on" i="off">
        <a:font>
          <a:latin typeface="Founders Grotesk Semibold"/>
          <a:ea typeface="Founders Grotesk Semibold"/>
          <a:cs typeface="Founders Grotesk Semibold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381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000034"/>
          </a:solidFill>
        </a:fill>
      </a:tcStyle>
    </a:lastRow>
    <a:firstRow>
      <a:tcTxStyle b="on" i="off">
        <a:font>
          <a:latin typeface="Founders Grotesk Semibold"/>
          <a:ea typeface="Founders Grotesk Semibold"/>
          <a:cs typeface="Founders Grotesk Semibold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381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000034"/>
          </a:solidFill>
        </a:fill>
      </a:tcStyle>
    </a:firstRow>
  </a:tblStyle>
  <a:tblStyle styleId="{2708684C-4D16-4618-839F-0558EEFCDFE6}" styleName="">
    <a:tblBg/>
    <a:wholeTbl>
      <a:tcTxStyle b="on" i="off">
        <a:font>
          <a:latin typeface="Founders Grotesk Semibold"/>
          <a:ea typeface="Founders Grotesk Semibold"/>
          <a:cs typeface="Founders Grotesk Semibold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Founders Grotesk Semibold"/>
          <a:ea typeface="Founders Grotesk Semibold"/>
          <a:cs typeface="Founders Grotesk Semibold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>
          <a:latin typeface="Founders Grotesk Semibold"/>
          <a:ea typeface="Founders Grotesk Semibold"/>
          <a:cs typeface="Founders Grotesk Semibold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Founders Grotesk Semibold"/>
          <a:ea typeface="Founders Grotesk Semibold"/>
          <a:cs typeface="Founders Grotesk Semibold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0" name="Shape 17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0000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1"/>
                </a:solidFill>
              </a:defRPr>
            </a:pPr>
          </a:p>
        </p:txBody>
      </p:sp>
      <p:sp>
        <p:nvSpPr>
          <p:cNvPr id="14" name="Body Level One…"/>
          <p:cNvSpPr txBox="1"/>
          <p:nvPr>
            <p:ph type="body" sz="quarter" idx="1" hasCustomPrompt="1"/>
          </p:nvPr>
        </p:nvSpPr>
        <p:spPr>
          <a:xfrm>
            <a:off x="571500" y="12269258"/>
            <a:ext cx="23235148" cy="555246"/>
          </a:xfrm>
          <a:prstGeom prst="rect">
            <a:avLst/>
          </a:prstGeom>
        </p:spPr>
        <p:txBody>
          <a:bodyPr anchor="t"/>
          <a:lstStyle>
            <a:lvl1pPr defTabSz="825500">
              <a:lnSpc>
                <a:spcPct val="100000"/>
              </a:lnSpc>
              <a:defRPr b="1" cap="all" spc="168" sz="2800">
                <a:solidFill>
                  <a:schemeClr val="accent4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  <a:lvl2pPr defTabSz="825500">
              <a:lnSpc>
                <a:spcPct val="100000"/>
              </a:lnSpc>
              <a:defRPr b="1" cap="all" spc="168" sz="2800">
                <a:solidFill>
                  <a:schemeClr val="accent4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2pPr>
            <a:lvl3pPr defTabSz="825500">
              <a:lnSpc>
                <a:spcPct val="100000"/>
              </a:lnSpc>
              <a:defRPr b="1" cap="all" spc="168" sz="2800">
                <a:solidFill>
                  <a:schemeClr val="accent4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3pPr>
            <a:lvl4pPr defTabSz="825500">
              <a:lnSpc>
                <a:spcPct val="100000"/>
              </a:lnSpc>
              <a:defRPr b="1" cap="all" spc="168" sz="2800">
                <a:solidFill>
                  <a:schemeClr val="accent4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4pPr>
            <a:lvl5pPr defTabSz="825500">
              <a:lnSpc>
                <a:spcPct val="100000"/>
              </a:lnSpc>
              <a:defRPr b="1" cap="all" spc="168" sz="2800">
                <a:solidFill>
                  <a:schemeClr val="accent4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5pPr>
          </a:lstStyle>
          <a:p>
            <a:pPr/>
            <a:r>
              <a:t>Author and Date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" name="Line"/>
          <p:cNvSpPr/>
          <p:nvPr/>
        </p:nvSpPr>
        <p:spPr>
          <a:xfrm>
            <a:off x="634955" y="9475085"/>
            <a:ext cx="23114090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1"/>
                </a:solidFill>
              </a:defRPr>
            </a:pPr>
          </a:p>
        </p:txBody>
      </p:sp>
      <p:sp>
        <p:nvSpPr>
          <p:cNvPr id="16" name="Presentation Title"/>
          <p:cNvSpPr txBox="1"/>
          <p:nvPr>
            <p:ph type="title" hasCustomPrompt="1"/>
          </p:nvPr>
        </p:nvSpPr>
        <p:spPr>
          <a:xfrm>
            <a:off x="571500" y="9525885"/>
            <a:ext cx="23235148" cy="2647066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pc="-300" sz="15000">
                <a:solidFill>
                  <a:srgbClr val="FFFFFF"/>
                </a:solidFill>
                <a:latin typeface="Founders Grotesk Semibold"/>
                <a:ea typeface="Founders Grotesk Semibold"/>
                <a:cs typeface="Founders Grotesk Semibold"/>
                <a:sym typeface="Founders Grotesk Semibold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7" name="Body Level One…"/>
          <p:cNvSpPr txBox="1"/>
          <p:nvPr>
            <p:ph type="body" sz="quarter" idx="21" hasCustomPrompt="1"/>
          </p:nvPr>
        </p:nvSpPr>
        <p:spPr>
          <a:xfrm>
            <a:off x="571500" y="847715"/>
            <a:ext cx="23235148" cy="2324102"/>
          </a:xfrm>
          <a:prstGeom prst="rect">
            <a:avLst/>
          </a:prstGeom>
        </p:spPr>
        <p:txBody>
          <a:bodyPr anchor="t"/>
          <a:lstStyle>
            <a:lvl1pPr defTabSz="825500">
              <a:defRPr spc="-100" sz="80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Presentation Subtitle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tatem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1"/>
                </a:solidFill>
              </a:defRPr>
            </a:pPr>
          </a:p>
        </p:txBody>
      </p:sp>
      <p:sp>
        <p:nvSpPr>
          <p:cNvPr id="116" name="Line"/>
          <p:cNvSpPr/>
          <p:nvPr/>
        </p:nvSpPr>
        <p:spPr>
          <a:xfrm>
            <a:off x="639141" y="692907"/>
            <a:ext cx="23114004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1"/>
                </a:solidFill>
              </a:defRPr>
            </a:pPr>
          </a:p>
        </p:txBody>
      </p:sp>
      <p:sp>
        <p:nvSpPr>
          <p:cNvPr id="117" name="Body Level One…"/>
          <p:cNvSpPr txBox="1"/>
          <p:nvPr>
            <p:ph type="body" sz="half" idx="1" hasCustomPrompt="1"/>
          </p:nvPr>
        </p:nvSpPr>
        <p:spPr>
          <a:xfrm>
            <a:off x="571500" y="3898900"/>
            <a:ext cx="23236827" cy="5499100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spc="-239" sz="12000">
                <a:latin typeface="Founders Grotesk"/>
                <a:ea typeface="Founders Grotesk"/>
                <a:cs typeface="Founders Grotesk"/>
                <a:sym typeface="Founders Grotesk"/>
              </a:defRPr>
            </a:lvl1pPr>
            <a:lvl2pPr defTabSz="825500">
              <a:lnSpc>
                <a:spcPct val="100000"/>
              </a:lnSpc>
              <a:defRPr spc="-239" sz="12000">
                <a:latin typeface="Founders Grotesk"/>
                <a:ea typeface="Founders Grotesk"/>
                <a:cs typeface="Founders Grotesk"/>
                <a:sym typeface="Founders Grotesk"/>
              </a:defRPr>
            </a:lvl2pPr>
            <a:lvl3pPr defTabSz="825500">
              <a:lnSpc>
                <a:spcPct val="100000"/>
              </a:lnSpc>
              <a:defRPr spc="-239" sz="12000">
                <a:latin typeface="Founders Grotesk"/>
                <a:ea typeface="Founders Grotesk"/>
                <a:cs typeface="Founders Grotesk"/>
                <a:sym typeface="Founders Grotesk"/>
              </a:defRPr>
            </a:lvl3pPr>
            <a:lvl4pPr defTabSz="825500">
              <a:lnSpc>
                <a:spcPct val="100000"/>
              </a:lnSpc>
              <a:defRPr spc="-239" sz="12000">
                <a:latin typeface="Founders Grotesk"/>
                <a:ea typeface="Founders Grotesk"/>
                <a:cs typeface="Founders Grotesk"/>
                <a:sym typeface="Founders Grotesk"/>
              </a:defRPr>
            </a:lvl4pPr>
            <a:lvl5pPr defTabSz="825500">
              <a:lnSpc>
                <a:spcPct val="100000"/>
              </a:lnSpc>
              <a:defRPr spc="-239" sz="12000">
                <a:latin typeface="Founders Grotesk"/>
                <a:ea typeface="Founders Grotesk"/>
                <a:cs typeface="Founders Grotesk"/>
                <a:sym typeface="Founders Grotesk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Body Level One…"/>
          <p:cNvSpPr txBox="1"/>
          <p:nvPr>
            <p:ph type="body" idx="1" hasCustomPrompt="1"/>
          </p:nvPr>
        </p:nvSpPr>
        <p:spPr>
          <a:xfrm>
            <a:off x="634998" y="1346200"/>
            <a:ext cx="23241003" cy="8451368"/>
          </a:xfrm>
          <a:prstGeom prst="rect">
            <a:avLst/>
          </a:prstGeom>
        </p:spPr>
        <p:txBody>
          <a:bodyPr anchor="b"/>
          <a:lstStyle>
            <a:lvl1pPr defTabSz="825500">
              <a:defRPr spc="-419" sz="42000"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1pPr>
            <a:lvl2pPr defTabSz="825500">
              <a:defRPr spc="-419" sz="42000"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2pPr>
            <a:lvl3pPr defTabSz="825500">
              <a:defRPr spc="-419" sz="42000"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3pPr>
            <a:lvl4pPr defTabSz="825500">
              <a:defRPr spc="-419" sz="42000"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4pPr>
            <a:lvl5pPr defTabSz="825500">
              <a:defRPr spc="-419" sz="42000">
                <a:latin typeface="Founders Grotesk Light"/>
                <a:ea typeface="Founders Grotesk Light"/>
                <a:cs typeface="Founders Grotesk Light"/>
                <a:sym typeface="Founders Grotesk 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6" name="Fact information"/>
          <p:cNvSpPr txBox="1"/>
          <p:nvPr>
            <p:ph type="body" sz="quarter" idx="21" hasCustomPrompt="1"/>
          </p:nvPr>
        </p:nvSpPr>
        <p:spPr>
          <a:xfrm>
            <a:off x="635000" y="9170947"/>
            <a:ext cx="23241000" cy="932817"/>
          </a:xfrm>
          <a:prstGeom prst="rect">
            <a:avLst/>
          </a:prstGeom>
        </p:spPr>
        <p:txBody>
          <a:bodyPr anchor="t"/>
          <a:lstStyle>
            <a:lvl1pPr>
              <a:defRPr spc="-100"/>
            </a:lvl1pPr>
          </a:lstStyle>
          <a:p>
            <a:pPr/>
            <a:r>
              <a:t>Fact information</a:t>
            </a:r>
          </a:p>
        </p:txBody>
      </p:sp>
      <p:sp>
        <p:nvSpPr>
          <p:cNvPr id="127" name="Line"/>
          <p:cNvSpPr/>
          <p:nvPr/>
        </p:nvSpPr>
        <p:spPr>
          <a:xfrm>
            <a:off x="634999" y="12192000"/>
            <a:ext cx="23118144" cy="0"/>
          </a:xfrm>
          <a:prstGeom prst="line">
            <a:avLst/>
          </a:prstGeom>
          <a:ln w="38100">
            <a:solidFill>
              <a:srgbClr val="000034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1"/>
                </a:solidFill>
              </a:defRPr>
            </a:pPr>
          </a:p>
        </p:txBody>
      </p:sp>
      <p:sp>
        <p:nvSpPr>
          <p:cNvPr id="128" name="Line"/>
          <p:cNvSpPr/>
          <p:nvPr/>
        </p:nvSpPr>
        <p:spPr>
          <a:xfrm>
            <a:off x="639141" y="692907"/>
            <a:ext cx="23114004" cy="1"/>
          </a:xfrm>
          <a:prstGeom prst="line">
            <a:avLst/>
          </a:prstGeom>
          <a:ln w="114300">
            <a:solidFill>
              <a:srgbClr val="000034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1"/>
                </a:solidFill>
              </a:defRPr>
            </a:pP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Body Level One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Body Level One…"/>
          <p:cNvSpPr txBox="1"/>
          <p:nvPr>
            <p:ph type="body" sz="half" idx="21" hasCustomPrompt="1"/>
          </p:nvPr>
        </p:nvSpPr>
        <p:spPr>
          <a:xfrm>
            <a:off x="515837" y="1325581"/>
            <a:ext cx="23241004" cy="4970080"/>
          </a:xfrm>
          <a:prstGeom prst="rect">
            <a:avLst/>
          </a:prstGeom>
        </p:spPr>
        <p:txBody>
          <a:bodyPr anchor="t"/>
          <a:lstStyle>
            <a:lvl1pPr marL="419100" indent="-419100" defTabSz="825500">
              <a:defRPr spc="-200" sz="12000"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“Notable Quote”</a:t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Image"/>
          <p:cNvSpPr/>
          <p:nvPr>
            <p:ph type="pic" sz="half" idx="21"/>
          </p:nvPr>
        </p:nvSpPr>
        <p:spPr>
          <a:xfrm>
            <a:off x="12192000" y="-1003300"/>
            <a:ext cx="11557000" cy="76792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6" name="Image"/>
          <p:cNvSpPr/>
          <p:nvPr>
            <p:ph type="pic" sz="half" idx="22"/>
          </p:nvPr>
        </p:nvSpPr>
        <p:spPr>
          <a:xfrm>
            <a:off x="12192000" y="5397500"/>
            <a:ext cx="11557000" cy="7749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7" name="Image"/>
          <p:cNvSpPr/>
          <p:nvPr>
            <p:ph type="pic" idx="23"/>
          </p:nvPr>
        </p:nvSpPr>
        <p:spPr>
          <a:xfrm>
            <a:off x="571500" y="-698500"/>
            <a:ext cx="11684000" cy="1442649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1054398042_3378x2084.jpg"/>
          <p:cNvSpPr/>
          <p:nvPr>
            <p:ph type="pic" idx="21"/>
          </p:nvPr>
        </p:nvSpPr>
        <p:spPr>
          <a:xfrm>
            <a:off x="0" y="-2984500"/>
            <a:ext cx="28333700" cy="1748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">
    <p:bg>
      <p:bgPr>
        <a:solidFill>
          <a:srgbClr val="0000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1054398042_3378x2084.jpg"/>
          <p:cNvSpPr/>
          <p:nvPr>
            <p:ph type="pic" idx="21"/>
          </p:nvPr>
        </p:nvSpPr>
        <p:spPr>
          <a:xfrm>
            <a:off x="0" y="-3898900"/>
            <a:ext cx="28587700" cy="1763669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6" name="Body Level One…"/>
          <p:cNvSpPr txBox="1"/>
          <p:nvPr>
            <p:ph type="body" sz="quarter" idx="1" hasCustomPrompt="1"/>
          </p:nvPr>
        </p:nvSpPr>
        <p:spPr>
          <a:xfrm>
            <a:off x="571500" y="12269258"/>
            <a:ext cx="23241000" cy="555246"/>
          </a:xfrm>
          <a:prstGeom prst="rect">
            <a:avLst/>
          </a:prstGeom>
        </p:spPr>
        <p:txBody>
          <a:bodyPr anchor="t"/>
          <a:lstStyle>
            <a:lvl1pPr defTabSz="825500">
              <a:lnSpc>
                <a:spcPct val="100000"/>
              </a:lnSpc>
              <a:defRPr b="1" cap="all" spc="168" sz="28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  <a:lvl2pPr defTabSz="825500">
              <a:lnSpc>
                <a:spcPct val="100000"/>
              </a:lnSpc>
              <a:defRPr b="1" cap="all" spc="168" sz="28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2pPr>
            <a:lvl3pPr defTabSz="825500">
              <a:lnSpc>
                <a:spcPct val="100000"/>
              </a:lnSpc>
              <a:defRPr b="1" cap="all" spc="168" sz="28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3pPr>
            <a:lvl4pPr defTabSz="825500">
              <a:lnSpc>
                <a:spcPct val="100000"/>
              </a:lnSpc>
              <a:defRPr b="1" cap="all" spc="168" sz="28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4pPr>
            <a:lvl5pPr defTabSz="825500">
              <a:lnSpc>
                <a:spcPct val="100000"/>
              </a:lnSpc>
              <a:defRPr b="1" cap="all" spc="168" sz="2800">
                <a:solidFill>
                  <a:srgbClr val="FFFFFF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7" name="Body Level One…"/>
          <p:cNvSpPr txBox="1"/>
          <p:nvPr>
            <p:ph type="body" sz="quarter" idx="22" hasCustomPrompt="1"/>
          </p:nvPr>
        </p:nvSpPr>
        <p:spPr>
          <a:xfrm>
            <a:off x="571500" y="853952"/>
            <a:ext cx="23241000" cy="2321050"/>
          </a:xfrm>
          <a:prstGeom prst="rect">
            <a:avLst/>
          </a:prstGeom>
        </p:spPr>
        <p:txBody>
          <a:bodyPr anchor="t"/>
          <a:lstStyle>
            <a:lvl1pPr defTabSz="825500">
              <a:defRPr spc="-100" sz="8000">
                <a:solidFill>
                  <a:srgbClr val="FFFFFF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Presentation Subtitle</a:t>
            </a:r>
          </a:p>
        </p:txBody>
      </p:sp>
      <p:sp>
        <p:nvSpPr>
          <p:cNvPr id="28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1"/>
                </a:solidFill>
              </a:defRPr>
            </a:pPr>
          </a:p>
        </p:txBody>
      </p:sp>
      <p:sp>
        <p:nvSpPr>
          <p:cNvPr id="29" name="Line"/>
          <p:cNvSpPr/>
          <p:nvPr/>
        </p:nvSpPr>
        <p:spPr>
          <a:xfrm>
            <a:off x="634955" y="9475085"/>
            <a:ext cx="23114090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1"/>
                </a:solidFill>
              </a:defRPr>
            </a:pPr>
          </a:p>
        </p:txBody>
      </p:sp>
      <p:sp>
        <p:nvSpPr>
          <p:cNvPr id="30" name="Presentation Title"/>
          <p:cNvSpPr txBox="1"/>
          <p:nvPr>
            <p:ph type="title" hasCustomPrompt="1"/>
          </p:nvPr>
        </p:nvSpPr>
        <p:spPr>
          <a:xfrm>
            <a:off x="571500" y="9525000"/>
            <a:ext cx="23241000" cy="2641600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pc="-300" sz="15000">
                <a:solidFill>
                  <a:srgbClr val="FFFFFF"/>
                </a:solidFill>
                <a:latin typeface="Founders Grotesk Semibold"/>
                <a:ea typeface="Founders Grotesk Semibold"/>
                <a:cs typeface="Founders Grotesk Semibold"/>
                <a:sym typeface="Founders Grotesk Semibold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20524404_2582x1617.jpg"/>
          <p:cNvSpPr/>
          <p:nvPr>
            <p:ph type="pic" idx="21"/>
          </p:nvPr>
        </p:nvSpPr>
        <p:spPr>
          <a:xfrm>
            <a:off x="9626600" y="-2"/>
            <a:ext cx="21901493" cy="137160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1"/>
                </a:solidFill>
              </a:defRPr>
            </a:pPr>
          </a:p>
        </p:txBody>
      </p:sp>
      <p:sp>
        <p:nvSpPr>
          <p:cNvPr id="40" name="Line"/>
          <p:cNvSpPr/>
          <p:nvPr/>
        </p:nvSpPr>
        <p:spPr>
          <a:xfrm>
            <a:off x="639141" y="692907"/>
            <a:ext cx="23114004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1"/>
                </a:solidFill>
              </a:defRPr>
            </a:pPr>
          </a:p>
        </p:txBody>
      </p:sp>
      <p:sp>
        <p:nvSpPr>
          <p:cNvPr id="41" name="Body Level One…"/>
          <p:cNvSpPr txBox="1"/>
          <p:nvPr>
            <p:ph type="body" sz="quarter" idx="1" hasCustomPrompt="1"/>
          </p:nvPr>
        </p:nvSpPr>
        <p:spPr>
          <a:xfrm>
            <a:off x="571500" y="12269258"/>
            <a:ext cx="11049000" cy="555246"/>
          </a:xfrm>
          <a:prstGeom prst="rect">
            <a:avLst/>
          </a:prstGeom>
        </p:spPr>
        <p:txBody>
          <a:bodyPr anchor="t"/>
          <a:lstStyle>
            <a:lvl1pPr defTabSz="825500">
              <a:lnSpc>
                <a:spcPct val="100000"/>
              </a:lnSpc>
              <a:defRPr b="1" cap="all" spc="168" sz="2800"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  <a:lvl2pPr defTabSz="825500">
              <a:lnSpc>
                <a:spcPct val="100000"/>
              </a:lnSpc>
              <a:defRPr b="1" cap="all" spc="168" sz="2800"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2pPr>
            <a:lvl3pPr defTabSz="825500">
              <a:lnSpc>
                <a:spcPct val="100000"/>
              </a:lnSpc>
              <a:defRPr b="1" cap="all" spc="168" sz="2800"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3pPr>
            <a:lvl4pPr defTabSz="825500">
              <a:lnSpc>
                <a:spcPct val="100000"/>
              </a:lnSpc>
              <a:defRPr b="1" cap="all" spc="168" sz="2800"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4pPr>
            <a:lvl5pPr defTabSz="825500">
              <a:lnSpc>
                <a:spcPct val="100000"/>
              </a:lnSpc>
              <a:defRPr b="1" cap="all" spc="168" sz="2800"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571500" y="4770137"/>
            <a:ext cx="11049000" cy="7036979"/>
          </a:xfrm>
          <a:prstGeom prst="rect">
            <a:avLst/>
          </a:prstGeom>
        </p:spPr>
        <p:txBody>
          <a:bodyPr/>
          <a:lstStyle>
            <a:lvl1pPr>
              <a:defRPr spc="-300" sz="15000">
                <a:solidFill>
                  <a:schemeClr val="accent1"/>
                </a:solidFill>
                <a:latin typeface="Founders Grotesk Semibold"/>
                <a:ea typeface="Founders Grotesk Semibold"/>
                <a:cs typeface="Founders Grotesk Semibold"/>
                <a:sym typeface="Founders Grotesk Semibold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1"/>
                </a:solidFill>
              </a:defRPr>
            </a:pPr>
          </a:p>
        </p:txBody>
      </p:sp>
      <p:sp>
        <p:nvSpPr>
          <p:cNvPr id="51" name="Line"/>
          <p:cNvSpPr/>
          <p:nvPr/>
        </p:nvSpPr>
        <p:spPr>
          <a:xfrm>
            <a:off x="639141" y="692907"/>
            <a:ext cx="23114004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1"/>
                </a:solidFill>
              </a:defRPr>
            </a:pPr>
          </a:p>
        </p:txBody>
      </p:sp>
      <p:sp>
        <p:nvSpPr>
          <p:cNvPr id="52" name="Body Level One…"/>
          <p:cNvSpPr txBox="1"/>
          <p:nvPr>
            <p:ph type="body" sz="quarter" idx="1" hasCustomPrompt="1"/>
          </p:nvPr>
        </p:nvSpPr>
        <p:spPr>
          <a:xfrm>
            <a:off x="571500" y="12269258"/>
            <a:ext cx="23241000" cy="555246"/>
          </a:xfrm>
          <a:prstGeom prst="rect">
            <a:avLst/>
          </a:prstGeom>
        </p:spPr>
        <p:txBody>
          <a:bodyPr anchor="t"/>
          <a:lstStyle>
            <a:lvl1pPr defTabSz="825500">
              <a:lnSpc>
                <a:spcPct val="100000"/>
              </a:lnSpc>
              <a:defRPr b="1" cap="all" spc="168" sz="2800"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  <a:lvl2pPr defTabSz="825500">
              <a:lnSpc>
                <a:spcPct val="100000"/>
              </a:lnSpc>
              <a:defRPr b="1" cap="all" spc="168" sz="2800"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2pPr>
            <a:lvl3pPr defTabSz="825500">
              <a:lnSpc>
                <a:spcPct val="100000"/>
              </a:lnSpc>
              <a:defRPr b="1" cap="all" spc="168" sz="2800"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3pPr>
            <a:lvl4pPr defTabSz="825500">
              <a:lnSpc>
                <a:spcPct val="100000"/>
              </a:lnSpc>
              <a:defRPr b="1" cap="all" spc="168" sz="2800"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4pPr>
            <a:lvl5pPr defTabSz="825500">
              <a:lnSpc>
                <a:spcPct val="100000"/>
              </a:lnSpc>
              <a:defRPr b="1" cap="all" spc="168" sz="2800"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Body Level One…"/>
          <p:cNvSpPr txBox="1"/>
          <p:nvPr>
            <p:ph type="body" idx="21" hasCustomPrompt="1"/>
          </p:nvPr>
        </p:nvSpPr>
        <p:spPr>
          <a:xfrm>
            <a:off x="571500" y="3904441"/>
            <a:ext cx="23241000" cy="7697009"/>
          </a:xfrm>
          <a:prstGeom prst="rect">
            <a:avLst/>
          </a:prstGeom>
        </p:spPr>
        <p:txBody>
          <a:bodyPr anchor="t"/>
          <a:lstStyle>
            <a:lvl1pPr marL="457200" indent="-457200" defTabSz="825500"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defRPr spc="-100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</a:lstStyle>
          <a:p>
            <a:pPr/>
            <a:r>
              <a:t>Slide bullet text</a:t>
            </a:r>
          </a:p>
        </p:txBody>
      </p:sp>
      <p:sp>
        <p:nvSpPr>
          <p:cNvPr id="54" name="Slide Title"/>
          <p:cNvSpPr txBox="1"/>
          <p:nvPr>
            <p:ph type="title" hasCustomPrompt="1"/>
          </p:nvPr>
        </p:nvSpPr>
        <p:spPr>
          <a:xfrm>
            <a:off x="571500" y="652482"/>
            <a:ext cx="23241000" cy="1951018"/>
          </a:xfrm>
          <a:prstGeom prst="rect">
            <a:avLst/>
          </a:prstGeom>
        </p:spPr>
        <p:txBody>
          <a:bodyPr/>
          <a:lstStyle>
            <a:lvl1pPr>
              <a:lnSpc>
                <a:spcPct val="60000"/>
              </a:lnSpc>
              <a:defRPr spc="-239" sz="12000">
                <a:solidFill>
                  <a:schemeClr val="accent1"/>
                </a:solidFill>
                <a:latin typeface="Founders Grotesk Semibold"/>
                <a:ea typeface="Founders Grotesk Semibold"/>
                <a:cs typeface="Founders Grotesk Semibold"/>
                <a:sym typeface="Founders Grotesk Semibold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23436122" y="12268200"/>
            <a:ext cx="371756" cy="55524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Line"/>
          <p:cNvSpPr/>
          <p:nvPr/>
        </p:nvSpPr>
        <p:spPr>
          <a:xfrm>
            <a:off x="634999" y="12192000"/>
            <a:ext cx="23118144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1"/>
                </a:solidFill>
              </a:defRPr>
            </a:pPr>
          </a:p>
        </p:txBody>
      </p:sp>
      <p:sp>
        <p:nvSpPr>
          <p:cNvPr id="63" name="Line"/>
          <p:cNvSpPr/>
          <p:nvPr/>
        </p:nvSpPr>
        <p:spPr>
          <a:xfrm>
            <a:off x="639141" y="692907"/>
            <a:ext cx="23114004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1"/>
                </a:solidFill>
              </a:defRPr>
            </a:pPr>
          </a:p>
        </p:txBody>
      </p:sp>
      <p:sp>
        <p:nvSpPr>
          <p:cNvPr id="64" name="Body Level One…"/>
          <p:cNvSpPr txBox="1"/>
          <p:nvPr>
            <p:ph type="body" idx="1" hasCustomPrompt="1"/>
          </p:nvPr>
        </p:nvSpPr>
        <p:spPr>
          <a:xfrm>
            <a:off x="571500" y="3898900"/>
            <a:ext cx="23241000" cy="7696200"/>
          </a:xfrm>
          <a:prstGeom prst="rect">
            <a:avLst/>
          </a:prstGeom>
        </p:spPr>
        <p:txBody>
          <a:bodyPr numCol="2" spcCol="1162050" anchor="t"/>
          <a:lstStyle>
            <a:lvl1pPr marL="457200" indent="-457200" defTabSz="825500"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  <a:lvl2pPr marL="914400" indent="-457200" defTabSz="825500"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2pPr>
            <a:lvl3pPr marL="1371600" indent="-457200" defTabSz="825500"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3pPr>
            <a:lvl4pPr marL="1828800" indent="-457200" defTabSz="825500"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4pPr>
            <a:lvl5pPr marL="2286000" indent="-457200" defTabSz="825500"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defRPr spc="-42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Body Level One…"/>
          <p:cNvSpPr txBox="1"/>
          <p:nvPr>
            <p:ph type="body" sz="quarter" idx="1" hasCustomPrompt="1"/>
          </p:nvPr>
        </p:nvSpPr>
        <p:spPr>
          <a:xfrm>
            <a:off x="13157200" y="1852247"/>
            <a:ext cx="10256839" cy="1310643"/>
          </a:xfrm>
          <a:prstGeom prst="rect">
            <a:avLst/>
          </a:prstGeom>
        </p:spPr>
        <p:txBody>
          <a:bodyPr/>
          <a:lstStyle>
            <a:lvl1pPr>
              <a:defRPr spc="-79" sz="7900">
                <a:latin typeface="Founders Grotesk"/>
                <a:ea typeface="Founders Grotesk"/>
                <a:cs typeface="Founders Grotesk"/>
                <a:sym typeface="Founders Grotesk"/>
              </a:defRPr>
            </a:lvl1pPr>
            <a:lvl2pPr>
              <a:defRPr spc="-79" sz="7900">
                <a:latin typeface="Founders Grotesk"/>
                <a:ea typeface="Founders Grotesk"/>
                <a:cs typeface="Founders Grotesk"/>
                <a:sym typeface="Founders Grotesk"/>
              </a:defRPr>
            </a:lvl2pPr>
            <a:lvl3pPr>
              <a:defRPr spc="-79" sz="7900">
                <a:latin typeface="Founders Grotesk"/>
                <a:ea typeface="Founders Grotesk"/>
                <a:cs typeface="Founders Grotesk"/>
                <a:sym typeface="Founders Grotesk"/>
              </a:defRPr>
            </a:lvl3pPr>
            <a:lvl4pPr>
              <a:defRPr spc="-79" sz="7900">
                <a:latin typeface="Founders Grotesk"/>
                <a:ea typeface="Founders Grotesk"/>
                <a:cs typeface="Founders Grotesk"/>
                <a:sym typeface="Founders Grotesk"/>
              </a:defRPr>
            </a:lvl4pPr>
            <a:lvl5pPr>
              <a:defRPr spc="-79" sz="7900">
                <a:latin typeface="Founders Grotesk"/>
                <a:ea typeface="Founders Grotesk"/>
                <a:cs typeface="Founders Grotesk"/>
                <a:sym typeface="Founders Grotesk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683033896_1440x1778.jpg"/>
          <p:cNvSpPr/>
          <p:nvPr>
            <p:ph type="pic" idx="21"/>
          </p:nvPr>
        </p:nvSpPr>
        <p:spPr>
          <a:xfrm>
            <a:off x="0" y="-671784"/>
            <a:ext cx="12196747" cy="1505959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4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1"/>
                </a:solidFill>
              </a:defRPr>
            </a:pPr>
          </a:p>
        </p:txBody>
      </p:sp>
      <p:sp>
        <p:nvSpPr>
          <p:cNvPr id="75" name="Line"/>
          <p:cNvSpPr/>
          <p:nvPr/>
        </p:nvSpPr>
        <p:spPr>
          <a:xfrm>
            <a:off x="639141" y="692907"/>
            <a:ext cx="23114004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1"/>
                </a:solidFill>
              </a:defRPr>
            </a:pPr>
          </a:p>
        </p:txBody>
      </p:sp>
      <p:sp>
        <p:nvSpPr>
          <p:cNvPr id="76" name="Slide Title"/>
          <p:cNvSpPr txBox="1"/>
          <p:nvPr>
            <p:ph type="title" hasCustomPrompt="1"/>
          </p:nvPr>
        </p:nvSpPr>
        <p:spPr>
          <a:xfrm>
            <a:off x="13157200" y="864810"/>
            <a:ext cx="10256839" cy="1308101"/>
          </a:xfrm>
          <a:prstGeom prst="rect">
            <a:avLst/>
          </a:prstGeom>
        </p:spPr>
        <p:txBody>
          <a:bodyPr anchor="b"/>
          <a:lstStyle>
            <a:lvl1pPr>
              <a:defRPr spc="0">
                <a:solidFill>
                  <a:schemeClr val="accent1"/>
                </a:solidFill>
                <a:latin typeface="Founders Grotesk Semibold"/>
                <a:ea typeface="Founders Grotesk Semibold"/>
                <a:cs typeface="Founders Grotesk Semibold"/>
                <a:sym typeface="Founders Grotesk Semibold"/>
              </a:defRPr>
            </a:lvl1pPr>
          </a:lstStyle>
          <a:p>
            <a:pPr/>
            <a:r>
              <a:t>Slide Title </a:t>
            </a:r>
          </a:p>
        </p:txBody>
      </p:sp>
      <p:sp>
        <p:nvSpPr>
          <p:cNvPr id="77" name="Body Level One…"/>
          <p:cNvSpPr txBox="1"/>
          <p:nvPr>
            <p:ph type="body" sz="half" idx="22" hasCustomPrompt="1"/>
          </p:nvPr>
        </p:nvSpPr>
        <p:spPr>
          <a:xfrm>
            <a:off x="13157200" y="3904441"/>
            <a:ext cx="10256839" cy="7303309"/>
          </a:xfrm>
          <a:prstGeom prst="rect">
            <a:avLst/>
          </a:prstGeom>
        </p:spPr>
        <p:txBody>
          <a:bodyPr anchor="t"/>
          <a:lstStyle>
            <a:lvl1pPr marL="457200" indent="-457200" defTabSz="825500">
              <a:spcBef>
                <a:spcPts val="3600"/>
              </a:spcBef>
              <a:buClr>
                <a:schemeClr val="accent1"/>
              </a:buClr>
              <a:buSzPct val="100000"/>
              <a:buChar char="•"/>
              <a:defRPr spc="-100" sz="4200">
                <a:solidFill>
                  <a:srgbClr val="000000"/>
                </a:solidFill>
                <a:latin typeface="Founders Grotesk Text"/>
                <a:ea typeface="Founders Grotesk Text"/>
                <a:cs typeface="Founders Grotesk Text"/>
                <a:sym typeface="Founders Grotesk Text"/>
              </a:defRPr>
            </a:lvl1pPr>
          </a:lstStyle>
          <a:p>
            <a:pPr/>
            <a:r>
              <a:t>Slide bullet text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">
    <p:bg>
      <p:bgPr>
        <a:solidFill>
          <a:srgbClr val="AFFF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1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1"/>
                </a:solidFill>
              </a:defRPr>
            </a:pPr>
          </a:p>
        </p:txBody>
      </p:sp>
      <p:sp>
        <p:nvSpPr>
          <p:cNvPr id="86" name="Line"/>
          <p:cNvSpPr/>
          <p:nvPr/>
        </p:nvSpPr>
        <p:spPr>
          <a:xfrm>
            <a:off x="635000" y="9443335"/>
            <a:ext cx="23114000" cy="1"/>
          </a:xfrm>
          <a:prstGeom prst="line">
            <a:avLst/>
          </a:prstGeom>
          <a:ln w="114300">
            <a:solidFill>
              <a:schemeClr val="accent1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1"/>
                </a:solidFill>
              </a:defRPr>
            </a:pPr>
          </a:p>
        </p:txBody>
      </p:sp>
      <p:sp>
        <p:nvSpPr>
          <p:cNvPr id="87" name="Section Title"/>
          <p:cNvSpPr txBox="1"/>
          <p:nvPr>
            <p:ph type="title" hasCustomPrompt="1"/>
          </p:nvPr>
        </p:nvSpPr>
        <p:spPr>
          <a:xfrm>
            <a:off x="571500" y="9530978"/>
            <a:ext cx="23241000" cy="2019302"/>
          </a:xfrm>
          <a:prstGeom prst="rect">
            <a:avLst/>
          </a:prstGeom>
        </p:spPr>
        <p:txBody>
          <a:bodyPr anchor="b"/>
          <a:lstStyle>
            <a:lvl1pPr>
              <a:lnSpc>
                <a:spcPct val="70000"/>
              </a:lnSpc>
              <a:defRPr spc="-300" sz="15000">
                <a:solidFill>
                  <a:schemeClr val="accent1"/>
                </a:solidFill>
                <a:latin typeface="Founders Grotesk Semibold"/>
                <a:ea typeface="Founders Grotesk Semibold"/>
                <a:cs typeface="Founders Grotesk Semibold"/>
                <a:sym typeface="Founders Grotesk Semibold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chemeClr val="accent4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1"/>
                </a:solidFill>
              </a:defRPr>
            </a:pPr>
          </a:p>
        </p:txBody>
      </p:sp>
      <p:sp>
        <p:nvSpPr>
          <p:cNvPr id="96" name="Line"/>
          <p:cNvSpPr/>
          <p:nvPr/>
        </p:nvSpPr>
        <p:spPr>
          <a:xfrm>
            <a:off x="639141" y="692907"/>
            <a:ext cx="23114004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1"/>
                </a:solidFill>
              </a:defRPr>
            </a:pPr>
          </a:p>
        </p:txBody>
      </p:sp>
      <p:sp>
        <p:nvSpPr>
          <p:cNvPr id="97" name="Slide Title"/>
          <p:cNvSpPr txBox="1"/>
          <p:nvPr>
            <p:ph type="title" hasCustomPrompt="1"/>
          </p:nvPr>
        </p:nvSpPr>
        <p:spPr>
          <a:xfrm>
            <a:off x="571500" y="715982"/>
            <a:ext cx="23241000" cy="1951018"/>
          </a:xfrm>
          <a:prstGeom prst="rect">
            <a:avLst/>
          </a:prstGeom>
        </p:spPr>
        <p:txBody>
          <a:bodyPr/>
          <a:lstStyle>
            <a:lvl1pPr>
              <a:lnSpc>
                <a:spcPct val="60000"/>
              </a:lnSpc>
              <a:defRPr spc="-239" sz="12000">
                <a:solidFill>
                  <a:schemeClr val="accent1"/>
                </a:solidFill>
                <a:latin typeface="Founders Grotesk Semibold"/>
                <a:ea typeface="Founders Grotesk Semibold"/>
                <a:cs typeface="Founders Grotesk Semibold"/>
                <a:sym typeface="Founders Grotesk Semibold"/>
              </a:defRPr>
            </a:lvl1pPr>
          </a:lstStyle>
          <a:p>
            <a:pPr/>
            <a:r>
              <a:t>Slide Title 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genda">
    <p:bg>
      <p:bgPr>
        <a:solidFill>
          <a:srgbClr val="0000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Line"/>
          <p:cNvSpPr/>
          <p:nvPr/>
        </p:nvSpPr>
        <p:spPr>
          <a:xfrm>
            <a:off x="639141" y="692907"/>
            <a:ext cx="23114004" cy="1"/>
          </a:xfrm>
          <a:prstGeom prst="line">
            <a:avLst/>
          </a:prstGeom>
          <a:ln w="114300">
            <a:solidFill>
              <a:schemeClr val="accent4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1"/>
                </a:solidFill>
              </a:defRPr>
            </a:pPr>
          </a:p>
        </p:txBody>
      </p:sp>
      <p:sp>
        <p:nvSpPr>
          <p:cNvPr id="106" name="Agenda Title"/>
          <p:cNvSpPr txBox="1"/>
          <p:nvPr>
            <p:ph type="title" hasCustomPrompt="1"/>
          </p:nvPr>
        </p:nvSpPr>
        <p:spPr>
          <a:xfrm>
            <a:off x="575640" y="881081"/>
            <a:ext cx="23241003" cy="1951019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575640" y="3276600"/>
            <a:ext cx="23241003" cy="9870679"/>
          </a:xfrm>
          <a:prstGeom prst="rect">
            <a:avLst/>
          </a:prstGeom>
        </p:spPr>
        <p:txBody>
          <a:bodyPr anchor="t"/>
          <a:lstStyle>
            <a:lvl1pPr defTabSz="469900">
              <a:lnSpc>
                <a:spcPct val="120000"/>
              </a:lnSpc>
              <a:tabLst>
                <a:tab pos="469900" algn="l"/>
              </a:tabLst>
              <a:defRPr spc="0" sz="8000">
                <a:solidFill>
                  <a:srgbClr val="C3CCB0"/>
                </a:solidFill>
              </a:defRPr>
            </a:lvl1pPr>
            <a:lvl2pPr defTabSz="469900">
              <a:lnSpc>
                <a:spcPct val="120000"/>
              </a:lnSpc>
              <a:tabLst>
                <a:tab pos="469900" algn="l"/>
              </a:tabLst>
              <a:defRPr spc="0" sz="8000">
                <a:solidFill>
                  <a:srgbClr val="C3CCB0"/>
                </a:solidFill>
              </a:defRPr>
            </a:lvl2pPr>
            <a:lvl3pPr defTabSz="469900">
              <a:lnSpc>
                <a:spcPct val="120000"/>
              </a:lnSpc>
              <a:tabLst>
                <a:tab pos="469900" algn="l"/>
              </a:tabLst>
              <a:defRPr spc="0" sz="8000">
                <a:solidFill>
                  <a:srgbClr val="C3CCB0"/>
                </a:solidFill>
              </a:defRPr>
            </a:lvl3pPr>
            <a:lvl4pPr defTabSz="469900">
              <a:lnSpc>
                <a:spcPct val="120000"/>
              </a:lnSpc>
              <a:tabLst>
                <a:tab pos="469900" algn="l"/>
              </a:tabLst>
              <a:defRPr spc="0" sz="8000">
                <a:solidFill>
                  <a:srgbClr val="C3CCB0"/>
                </a:solidFill>
              </a:defRPr>
            </a:lvl4pPr>
            <a:lvl5pPr defTabSz="469900">
              <a:lnSpc>
                <a:spcPct val="120000"/>
              </a:lnSpc>
              <a:tabLst>
                <a:tab pos="469900" algn="l"/>
              </a:tabLst>
              <a:defRPr spc="0" sz="8000">
                <a:solidFill>
                  <a:srgbClr val="C3CCB0"/>
                </a:solidFill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C3D9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635000" y="12192000"/>
            <a:ext cx="23114000" cy="0"/>
          </a:xfrm>
          <a:prstGeom prst="line">
            <a:avLst/>
          </a:prstGeom>
          <a:ln w="38100">
            <a:solidFill>
              <a:srgbClr val="000034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1"/>
                </a:solidFill>
              </a:defRPr>
            </a:pPr>
          </a:p>
        </p:txBody>
      </p:sp>
      <p:sp>
        <p:nvSpPr>
          <p:cNvPr id="3" name="Line"/>
          <p:cNvSpPr/>
          <p:nvPr/>
        </p:nvSpPr>
        <p:spPr>
          <a:xfrm>
            <a:off x="639141" y="692907"/>
            <a:ext cx="23114004" cy="1"/>
          </a:xfrm>
          <a:prstGeom prst="line">
            <a:avLst/>
          </a:prstGeom>
          <a:ln w="114300">
            <a:solidFill>
              <a:srgbClr val="000034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chemeClr val="accent1"/>
                </a:solidFill>
              </a:defRPr>
            </a:pPr>
          </a:p>
        </p:txBody>
      </p:sp>
      <p:sp>
        <p:nvSpPr>
          <p:cNvPr id="4" name="Body Level One…"/>
          <p:cNvSpPr txBox="1"/>
          <p:nvPr>
            <p:ph type="body" idx="1" hasCustomPrompt="1"/>
          </p:nvPr>
        </p:nvSpPr>
        <p:spPr>
          <a:xfrm>
            <a:off x="1148059" y="9247147"/>
            <a:ext cx="22707183" cy="932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3653366" y="2743200"/>
            <a:ext cx="19507201" cy="4359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23431499" y="12268200"/>
            <a:ext cx="371756" cy="55524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825500">
              <a:spcBef>
                <a:spcPts val="0"/>
              </a:spcBef>
              <a:tabLst/>
              <a:defRPr spc="28" sz="2800">
                <a:solidFill>
                  <a:srgbClr val="000000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1pPr>
      <a:lvl2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2pPr>
      <a:lvl3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3pPr>
      <a:lvl4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4pPr>
      <a:lvl5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5pPr>
      <a:lvl6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6pPr>
      <a:lvl7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7pPr>
      <a:lvl8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8pPr>
      <a:lvl9pPr marL="0" marR="0" indent="0" algn="l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79" strike="noStrike" sz="8000" u="none">
          <a:solidFill>
            <a:schemeClr val="accent4"/>
          </a:solidFill>
          <a:uFillTx/>
          <a:latin typeface="Founders Grotesk"/>
          <a:ea typeface="Founders Grotesk"/>
          <a:cs typeface="Founders Grotesk"/>
          <a:sym typeface="Founders Grotesk"/>
        </a:defRPr>
      </a:lvl9pPr>
    </p:titleStyle>
    <p:bodyStyle>
      <a:lvl1pPr marL="0" marR="0" indent="0" algn="l" defTabSz="81724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4" strike="noStrike" sz="5400" u="none">
          <a:solidFill>
            <a:schemeClr val="accent1"/>
          </a:solidFill>
          <a:uFillTx/>
          <a:latin typeface="Founders Grotesk Semibold"/>
          <a:ea typeface="Founders Grotesk Semibold"/>
          <a:cs typeface="Founders Grotesk Semibold"/>
          <a:sym typeface="Founders Grotesk Semibold"/>
        </a:defRPr>
      </a:lvl1pPr>
      <a:lvl2pPr marL="0" marR="0" indent="0" algn="l" defTabSz="81724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4" strike="noStrike" sz="5400" u="none">
          <a:solidFill>
            <a:schemeClr val="accent1"/>
          </a:solidFill>
          <a:uFillTx/>
          <a:latin typeface="Founders Grotesk Semibold"/>
          <a:ea typeface="Founders Grotesk Semibold"/>
          <a:cs typeface="Founders Grotesk Semibold"/>
          <a:sym typeface="Founders Grotesk Semibold"/>
        </a:defRPr>
      </a:lvl2pPr>
      <a:lvl3pPr marL="0" marR="0" indent="0" algn="l" defTabSz="81724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4" strike="noStrike" sz="5400" u="none">
          <a:solidFill>
            <a:schemeClr val="accent1"/>
          </a:solidFill>
          <a:uFillTx/>
          <a:latin typeface="Founders Grotesk Semibold"/>
          <a:ea typeface="Founders Grotesk Semibold"/>
          <a:cs typeface="Founders Grotesk Semibold"/>
          <a:sym typeface="Founders Grotesk Semibold"/>
        </a:defRPr>
      </a:lvl3pPr>
      <a:lvl4pPr marL="0" marR="0" indent="0" algn="l" defTabSz="81724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4" strike="noStrike" sz="5400" u="none">
          <a:solidFill>
            <a:schemeClr val="accent1"/>
          </a:solidFill>
          <a:uFillTx/>
          <a:latin typeface="Founders Grotesk Semibold"/>
          <a:ea typeface="Founders Grotesk Semibold"/>
          <a:cs typeface="Founders Grotesk Semibold"/>
          <a:sym typeface="Founders Grotesk Semibold"/>
        </a:defRPr>
      </a:lvl4pPr>
      <a:lvl5pPr marL="0" marR="0" indent="0" algn="l" defTabSz="81724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4" strike="noStrike" sz="5400" u="none">
          <a:solidFill>
            <a:schemeClr val="accent1"/>
          </a:solidFill>
          <a:uFillTx/>
          <a:latin typeface="Founders Grotesk Semibold"/>
          <a:ea typeface="Founders Grotesk Semibold"/>
          <a:cs typeface="Founders Grotesk Semibold"/>
          <a:sym typeface="Founders Grotesk Semibold"/>
        </a:defRPr>
      </a:lvl5pPr>
      <a:lvl6pPr marL="0" marR="0" indent="0" algn="l" defTabSz="81724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4" strike="noStrike" sz="5400" u="none">
          <a:solidFill>
            <a:schemeClr val="accent1"/>
          </a:solidFill>
          <a:uFillTx/>
          <a:latin typeface="Founders Grotesk Semibold"/>
          <a:ea typeface="Founders Grotesk Semibold"/>
          <a:cs typeface="Founders Grotesk Semibold"/>
          <a:sym typeface="Founders Grotesk Semibold"/>
        </a:defRPr>
      </a:lvl6pPr>
      <a:lvl7pPr marL="0" marR="0" indent="0" algn="l" defTabSz="81724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4" strike="noStrike" sz="5400" u="none">
          <a:solidFill>
            <a:schemeClr val="accent1"/>
          </a:solidFill>
          <a:uFillTx/>
          <a:latin typeface="Founders Grotesk Semibold"/>
          <a:ea typeface="Founders Grotesk Semibold"/>
          <a:cs typeface="Founders Grotesk Semibold"/>
          <a:sym typeface="Founders Grotesk Semibold"/>
        </a:defRPr>
      </a:lvl7pPr>
      <a:lvl8pPr marL="0" marR="0" indent="0" algn="l" defTabSz="81724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4" strike="noStrike" sz="5400" u="none">
          <a:solidFill>
            <a:schemeClr val="accent1"/>
          </a:solidFill>
          <a:uFillTx/>
          <a:latin typeface="Founders Grotesk Semibold"/>
          <a:ea typeface="Founders Grotesk Semibold"/>
          <a:cs typeface="Founders Grotesk Semibold"/>
          <a:sym typeface="Founders Grotesk Semibold"/>
        </a:defRPr>
      </a:lvl8pPr>
      <a:lvl9pPr marL="0" marR="0" indent="0" algn="l" defTabSz="81724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4" strike="noStrike" sz="5400" u="none">
          <a:solidFill>
            <a:schemeClr val="accent1"/>
          </a:solidFill>
          <a:uFillTx/>
          <a:latin typeface="Founders Grotesk Semibold"/>
          <a:ea typeface="Founders Grotesk Semibold"/>
          <a:cs typeface="Founders Grotesk Semibold"/>
          <a:sym typeface="Founders Grotesk Semibold"/>
        </a:defRPr>
      </a:lvl9pPr>
    </p:bodyStyle>
    <p:otherStyle>
      <a:lvl1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1pPr>
      <a:lvl2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2pPr>
      <a:lvl3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3pPr>
      <a:lvl4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4pPr>
      <a:lvl5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5pPr>
      <a:lvl6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6pPr>
      <a:lvl7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7pPr>
      <a:lvl8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8pPr>
      <a:lvl9pPr marL="0" marR="0" indent="0" algn="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2800" u="none">
          <a:solidFill>
            <a:schemeClr val="tx1"/>
          </a:solidFill>
          <a:uFillTx/>
          <a:latin typeface="+mn-lt"/>
          <a:ea typeface="+mn-ea"/>
          <a:cs typeface="+mn-cs"/>
          <a:sym typeface="Founders Grotesk Condense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developer.mozilla.org/en-US/docs/Web/JavaScript/Reference/Global_Objects/Array/map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arthuranteater/map-prompt" TargetMode="External"/><Relationship Id="rId3" Type="http://schemas.openxmlformats.org/officeDocument/2006/relationships/hyperlink" Target="https://jsbin.com/joviden/edit?js,console" TargetMode="External"/><Relationship Id="rId4" Type="http://schemas.openxmlformats.org/officeDocument/2006/relationships/hyperlink" Target="https://jsfiddle.net/arthuranteater/dr90c2zq/1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By hunt Applegate 1.31.21"/>
          <p:cNvSpPr txBox="1"/>
          <p:nvPr>
            <p:ph type="subTitle" sz="quarter" idx="1"/>
          </p:nvPr>
        </p:nvSpPr>
        <p:spPr>
          <a:xfrm>
            <a:off x="571500" y="12269258"/>
            <a:ext cx="23235148" cy="555246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By hunt Applegate 1.31.21</a:t>
            </a:r>
          </a:p>
        </p:txBody>
      </p:sp>
      <p:sp>
        <p:nvSpPr>
          <p:cNvPr id="173" name="Array.prototype.map()"/>
          <p:cNvSpPr txBox="1"/>
          <p:nvPr>
            <p:ph type="ctrTitle"/>
          </p:nvPr>
        </p:nvSpPr>
        <p:spPr>
          <a:xfrm>
            <a:off x="571500" y="9525885"/>
            <a:ext cx="23235148" cy="2647066"/>
          </a:xfrm>
          <a:prstGeom prst="rect">
            <a:avLst/>
          </a:prstGeom>
        </p:spPr>
        <p:txBody>
          <a:bodyPr/>
          <a:lstStyle/>
          <a:p>
            <a:pPr/>
            <a:r>
              <a:t>Array.prototype.map()</a:t>
            </a:r>
          </a:p>
        </p:txBody>
      </p:sp>
      <p:sp>
        <p:nvSpPr>
          <p:cNvPr id="174" name="Learn the Javascript .map method !"/>
          <p:cNvSpPr txBox="1"/>
          <p:nvPr/>
        </p:nvSpPr>
        <p:spPr>
          <a:xfrm>
            <a:off x="571500" y="847715"/>
            <a:ext cx="23235148" cy="2324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lnSpc>
                <a:spcPct val="80000"/>
              </a:lnSpc>
              <a:spcBef>
                <a:spcPts val="0"/>
              </a:spcBef>
              <a:tabLst/>
              <a:defRPr spc="-100" sz="8000">
                <a:solidFill>
                  <a:schemeClr val="accent4"/>
                </a:solidFill>
                <a:latin typeface="Founders Grotesk"/>
                <a:ea typeface="Founders Grotesk"/>
                <a:cs typeface="Founders Grotesk"/>
                <a:sym typeface="Founders Grotesk"/>
              </a:defRPr>
            </a:lvl1pPr>
          </a:lstStyle>
          <a:p>
            <a:pPr/>
            <a:r>
              <a:t>Learn the Javascript .map method 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ARRAY.PROTOTYPE.MAP() By hun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ARRAY.PROTOTYPE.MAP() By hunt</a:t>
            </a:r>
          </a:p>
        </p:txBody>
      </p:sp>
      <p:sp>
        <p:nvSpPr>
          <p:cNvPr id="177" name="Define and invoke arrow functions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57198" indent="-457198">
              <a:defRPr sz="9000"/>
            </a:pPr>
            <a:r>
              <a:t>Define and invoke arrow functions</a:t>
            </a:r>
            <a:endParaRPr spc="-90"/>
          </a:p>
          <a:p>
            <a:pPr marL="457198" indent="-457198">
              <a:defRPr sz="9000"/>
            </a:pPr>
            <a:r>
              <a:t>Access values of object using dot notation and bracket notation</a:t>
            </a:r>
            <a:endParaRPr spc="-90"/>
          </a:p>
          <a:p>
            <a:pPr marL="457198" indent="-457198">
              <a:defRPr sz="9000"/>
            </a:pPr>
            <a:r>
              <a:t>Loop over arrays using for loops</a:t>
            </a:r>
          </a:p>
        </p:txBody>
      </p:sp>
      <p:sp>
        <p:nvSpPr>
          <p:cNvPr id="178" name="Expectations"/>
          <p:cNvSpPr txBox="1"/>
          <p:nvPr>
            <p:ph type="title"/>
          </p:nvPr>
        </p:nvSpPr>
        <p:spPr>
          <a:xfrm>
            <a:off x="571500" y="652482"/>
            <a:ext cx="23241000" cy="1951017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Expectations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ARRAY.PROTOTYPE.MAP() By hun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ARRAY.PROTOTYPE.MAP() By hunt</a:t>
            </a:r>
          </a:p>
        </p:txBody>
      </p:sp>
      <p:sp>
        <p:nvSpPr>
          <p:cNvPr id="181" name="Execute map method on an array to return a new array with modified primitiv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>
              <a:buSzTx/>
              <a:buNone/>
              <a:defRPr spc="-199" sz="11000"/>
            </a:lvl1pPr>
          </a:lstStyle>
          <a:p>
            <a:pPr/>
            <a:r>
              <a:t>Execute map method on an array to return a new array with modified primitives</a:t>
            </a:r>
          </a:p>
        </p:txBody>
      </p:sp>
      <p:sp>
        <p:nvSpPr>
          <p:cNvPr id="182" name="Objective"/>
          <p:cNvSpPr txBox="1"/>
          <p:nvPr>
            <p:ph type="title"/>
          </p:nvPr>
        </p:nvSpPr>
        <p:spPr>
          <a:xfrm>
            <a:off x="571500" y="652482"/>
            <a:ext cx="23241000" cy="1951017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Objective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ARRAY.PROTOTYPE.MAP() By hun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ARRAY.PROTOTYPE.MAP() By hunt</a:t>
            </a:r>
          </a:p>
        </p:txBody>
      </p:sp>
      <p:sp>
        <p:nvSpPr>
          <p:cNvPr id="185" name="Execute map on an array of objects to return an array of modified objects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57198" indent="-457198">
              <a:defRPr sz="9000"/>
            </a:pPr>
            <a:r>
              <a:t>Execute map on an array of objects to return an array of modified objects</a:t>
            </a:r>
            <a:endParaRPr spc="-90"/>
          </a:p>
          <a:p>
            <a:pPr marL="457198" indent="-457198">
              <a:defRPr sz="9000"/>
            </a:pPr>
            <a:r>
              <a:t>Execute map on an object’s key value pairs to return an array of keys, values, or key value pairs</a:t>
            </a:r>
          </a:p>
        </p:txBody>
      </p:sp>
      <p:sp>
        <p:nvSpPr>
          <p:cNvPr id="186" name="Stretch Goals"/>
          <p:cNvSpPr txBox="1"/>
          <p:nvPr>
            <p:ph type="title"/>
          </p:nvPr>
        </p:nvSpPr>
        <p:spPr>
          <a:xfrm>
            <a:off x="571500" y="652482"/>
            <a:ext cx="23241000" cy="1951017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Stretch Goals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ARRAY.PROTOTYPE.MAP() By hun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ARRAY.PROTOTYPE.MAP() By hunt</a:t>
            </a:r>
          </a:p>
        </p:txBody>
      </p:sp>
      <p:sp>
        <p:nvSpPr>
          <p:cNvPr id="189" name="The Map method creates a new array populated with the results of calling a provided function on every element in the calling array. - MDN Docs"/>
          <p:cNvSpPr txBox="1"/>
          <p:nvPr>
            <p:ph type="body" idx="21"/>
          </p:nvPr>
        </p:nvSpPr>
        <p:spPr>
          <a:prstGeom prst="rect">
            <a:avLst/>
          </a:prstGeom>
          <a:solidFill>
            <a:schemeClr val="accent4"/>
          </a:solidFill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indent="457200" algn="ctr" defTabSz="584200">
              <a:lnSpc>
                <a:spcPct val="100000"/>
              </a:lnSpc>
              <a:buClr>
                <a:schemeClr val="accent1"/>
              </a:buClr>
              <a:defRPr b="1" cap="all" spc="399" sz="8200">
                <a:solidFill>
                  <a:srgbClr val="000000"/>
                </a:solidFill>
                <a:latin typeface="Founders Grotesk Condensed"/>
                <a:ea typeface="Founders Grotesk Condensed"/>
                <a:cs typeface="Founders Grotesk Condensed"/>
                <a:sym typeface="Founders Grotesk Condensed"/>
              </a:defRPr>
            </a:pPr>
            <a:r>
              <a:t>The Map method creates a new array populated with the results of calling a provided function on every element in the calling array. -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MDN Docs</a:t>
            </a:r>
          </a:p>
        </p:txBody>
      </p:sp>
      <p:sp>
        <p:nvSpPr>
          <p:cNvPr id="190" name="What’s map?"/>
          <p:cNvSpPr txBox="1"/>
          <p:nvPr>
            <p:ph type="title"/>
          </p:nvPr>
        </p:nvSpPr>
        <p:spPr>
          <a:xfrm>
            <a:off x="571500" y="652482"/>
            <a:ext cx="23241000" cy="1951017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What’s map?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ARRAY.PROTOTYPE.MAP() By hun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ARRAY.PROTOTYPE.MAP() By hunt</a:t>
            </a:r>
          </a:p>
        </p:txBody>
      </p:sp>
      <p:sp>
        <p:nvSpPr>
          <p:cNvPr id="193" name="let newArray = arr.map(callback(currentValue[, index[, array]]) {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 defTabSz="403570">
              <a:lnSpc>
                <a:spcPts val="7000"/>
              </a:lnSpc>
              <a:spcBef>
                <a:spcPts val="0"/>
              </a:spcBef>
              <a:buSzTx/>
              <a:buNone/>
              <a:defRPr b="1" spc="0" sz="4641">
                <a:solidFill>
                  <a:srgbClr val="00458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let</a:t>
            </a:r>
            <a:r>
              <a:rPr>
                <a:solidFill>
                  <a:srgbClr val="212121"/>
                </a:solidFill>
              </a:rPr>
              <a:t> newArray = arr</a:t>
            </a:r>
            <a:r>
              <a:rPr>
                <a:solidFill>
                  <a:srgbClr val="999999"/>
                </a:solidFill>
              </a:rPr>
              <a:t>.</a:t>
            </a:r>
            <a:r>
              <a:rPr>
                <a:solidFill>
                  <a:srgbClr val="B54248"/>
                </a:solidFill>
              </a:rPr>
              <a:t>map</a:t>
            </a:r>
            <a:r>
              <a:rPr>
                <a:solidFill>
                  <a:srgbClr val="999999"/>
                </a:solidFill>
              </a:rPr>
              <a:t>(</a:t>
            </a:r>
            <a:r>
              <a:rPr>
                <a:solidFill>
                  <a:srgbClr val="B54248"/>
                </a:solidFill>
              </a:rPr>
              <a:t>callback</a:t>
            </a:r>
            <a:r>
              <a:rPr>
                <a:solidFill>
                  <a:srgbClr val="999999"/>
                </a:solidFill>
              </a:rPr>
              <a:t>(</a:t>
            </a:r>
            <a:r>
              <a:rPr>
                <a:solidFill>
                  <a:srgbClr val="212121"/>
                </a:solidFill>
              </a:rPr>
              <a:t>currentValue</a:t>
            </a:r>
            <a:r>
              <a:rPr>
                <a:solidFill>
                  <a:srgbClr val="999999"/>
                </a:solidFill>
              </a:rPr>
              <a:t>[,</a:t>
            </a:r>
            <a:r>
              <a:rPr>
                <a:solidFill>
                  <a:srgbClr val="212121"/>
                </a:solidFill>
              </a:rPr>
              <a:t> index</a:t>
            </a:r>
            <a:r>
              <a:rPr>
                <a:solidFill>
                  <a:srgbClr val="999999"/>
                </a:solidFill>
              </a:rPr>
              <a:t>[,</a:t>
            </a:r>
            <a:r>
              <a:rPr>
                <a:solidFill>
                  <a:srgbClr val="212121"/>
                </a:solidFill>
              </a:rPr>
              <a:t> array</a:t>
            </a:r>
            <a:r>
              <a:rPr>
                <a:solidFill>
                  <a:srgbClr val="999999"/>
                </a:solidFill>
              </a:rPr>
              <a:t>]])</a:t>
            </a:r>
            <a:r>
              <a:rPr>
                <a:solidFill>
                  <a:srgbClr val="212121"/>
                </a:solidFill>
              </a:rPr>
              <a:t> </a:t>
            </a:r>
            <a:r>
              <a:rPr>
                <a:solidFill>
                  <a:srgbClr val="999999"/>
                </a:solidFill>
              </a:rPr>
              <a:t>{</a:t>
            </a:r>
            <a:endParaRPr>
              <a:solidFill>
                <a:srgbClr val="212121"/>
              </a:solidFill>
            </a:endParaRPr>
          </a:p>
          <a:p>
            <a:pPr marL="0" indent="0" defTabSz="403570">
              <a:lnSpc>
                <a:spcPts val="7000"/>
              </a:lnSpc>
              <a:spcBef>
                <a:spcPts val="0"/>
              </a:spcBef>
              <a:buSzTx/>
              <a:buNone/>
              <a:defRPr b="1" spc="0" sz="4641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626262"/>
                </a:solidFill>
              </a:rPr>
              <a:t>// return element for newArray, after executing something</a:t>
            </a:r>
          </a:p>
          <a:p>
            <a:pPr marL="0" indent="0" defTabSz="403570">
              <a:lnSpc>
                <a:spcPts val="7000"/>
              </a:lnSpc>
              <a:spcBef>
                <a:spcPts val="0"/>
              </a:spcBef>
              <a:buSzTx/>
              <a:buNone/>
              <a:defRPr b="1" spc="0" sz="4641">
                <a:solidFill>
                  <a:srgbClr val="99999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}[,</a:t>
            </a:r>
            <a:r>
              <a:rPr>
                <a:solidFill>
                  <a:srgbClr val="212121"/>
                </a:solidFill>
              </a:rPr>
              <a:t> thisArg</a:t>
            </a:r>
            <a:r>
              <a:t>]);-MDN</a:t>
            </a:r>
          </a:p>
          <a:p>
            <a:pPr marL="0" indent="0" defTabSz="728668">
              <a:spcBef>
                <a:spcPts val="3000"/>
              </a:spcBef>
              <a:buSzTx/>
              <a:buNone/>
              <a:defRPr b="1" spc="-91" sz="4914"/>
            </a:pPr>
            <a:r>
              <a:t>const numbers = [1,2,3]</a:t>
            </a:r>
            <a:endParaRPr spc="-49"/>
          </a:p>
          <a:p>
            <a:pPr marL="0" indent="0" defTabSz="728668">
              <a:spcBef>
                <a:spcPts val="3000"/>
              </a:spcBef>
              <a:buSzTx/>
              <a:buNone/>
              <a:defRPr b="1" spc="-91" sz="4914"/>
            </a:pPr>
            <a:r>
              <a:t>const double = numbers.map(function(number){return number * 2})</a:t>
            </a:r>
          </a:p>
          <a:p>
            <a:pPr marL="0" indent="0" defTabSz="728668">
              <a:spcBef>
                <a:spcPts val="3000"/>
              </a:spcBef>
              <a:buSzTx/>
              <a:buNone/>
              <a:defRPr b="1" spc="-91" sz="4914"/>
            </a:pPr>
            <a:r>
              <a:t>console.log(double) // returns [2,4,6]</a:t>
            </a:r>
            <a:endParaRPr spc="-49"/>
          </a:p>
          <a:p>
            <a:pPr marL="0" indent="0" defTabSz="728668">
              <a:spcBef>
                <a:spcPts val="3000"/>
              </a:spcBef>
              <a:buSzTx/>
              <a:buNone/>
              <a:defRPr b="1" spc="-91" sz="4914"/>
            </a:pPr>
            <a:r>
              <a:t>const double = numbers.map(num =&gt; num= * 2)</a:t>
            </a:r>
          </a:p>
        </p:txBody>
      </p:sp>
      <p:sp>
        <p:nvSpPr>
          <p:cNvPr id="194" name="Example"/>
          <p:cNvSpPr txBox="1"/>
          <p:nvPr>
            <p:ph type="title"/>
          </p:nvPr>
        </p:nvSpPr>
        <p:spPr>
          <a:xfrm>
            <a:off x="571500" y="652482"/>
            <a:ext cx="23241000" cy="1951017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Example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ARRAY.PROTOTYPE.MAP() by Hun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ARRAY.PROTOTYPE.MAP() by Hunt</a:t>
            </a:r>
          </a:p>
        </p:txBody>
      </p:sp>
      <p:sp>
        <p:nvSpPr>
          <p:cNvPr id="197" name="Creating a new array on each execution provides immutability which can lead to less error prone code…"/>
          <p:cNvSpPr txBox="1"/>
          <p:nvPr>
            <p:ph type="body" idx="21"/>
          </p:nvPr>
        </p:nvSpPr>
        <p:spPr>
          <a:xfrm>
            <a:off x="571500" y="2784443"/>
            <a:ext cx="23241000" cy="88170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842553" indent="-842553" defTabSz="709930">
              <a:spcBef>
                <a:spcPts val="3000"/>
              </a:spcBef>
              <a:defRPr sz="7700"/>
            </a:pPr>
            <a:r>
              <a:t>Creating a new array on each execution provides immutability which can lead to less error prone code</a:t>
            </a:r>
            <a:endParaRPr spc="-77"/>
          </a:p>
          <a:p>
            <a:pPr marL="842553" indent="-842553" defTabSz="709930">
              <a:spcBef>
                <a:spcPts val="3000"/>
              </a:spcBef>
              <a:defRPr sz="7700"/>
            </a:pPr>
            <a:r>
              <a:t>Less code (string with other methods in single line)</a:t>
            </a:r>
            <a:endParaRPr spc="-77"/>
          </a:p>
          <a:p>
            <a:pPr marL="842553" indent="-842553" defTabSz="709930">
              <a:spcBef>
                <a:spcPts val="3000"/>
              </a:spcBef>
              <a:defRPr sz="7700"/>
            </a:pPr>
            <a:r>
              <a:t>Best practices within frameworks utilize it</a:t>
            </a:r>
            <a:endParaRPr spc="-77"/>
          </a:p>
          <a:p>
            <a:pPr marL="842553" indent="-842553" defTabSz="709930">
              <a:spcBef>
                <a:spcPts val="3000"/>
              </a:spcBef>
              <a:defRPr sz="7700"/>
            </a:pPr>
            <a:r>
              <a:t>There’s a high probability you’ll run across map somewhere</a:t>
            </a:r>
          </a:p>
        </p:txBody>
      </p:sp>
      <p:sp>
        <p:nvSpPr>
          <p:cNvPr id="198" name="Why map?"/>
          <p:cNvSpPr txBox="1"/>
          <p:nvPr>
            <p:ph type="title"/>
          </p:nvPr>
        </p:nvSpPr>
        <p:spPr>
          <a:xfrm>
            <a:off x="571500" y="652482"/>
            <a:ext cx="23241000" cy="1951017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Why map?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ARRAY.PROTOTYPE.MAP() by Hun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ARRAY.PROTOTYPE.MAP() by Hunt</a:t>
            </a:r>
          </a:p>
        </p:txBody>
      </p:sp>
      <p:sp>
        <p:nvSpPr>
          <p:cNvPr id="201" name="Not utilizing the new array or values from the new array is an anti-pattern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57198" indent="-457198">
              <a:defRPr sz="9000"/>
            </a:pPr>
            <a:r>
              <a:t>Not utilizing the new array or values from the new array is an anti-pattern</a:t>
            </a:r>
            <a:endParaRPr spc="-90"/>
          </a:p>
          <a:p>
            <a:pPr marL="457198" indent="-457198">
              <a:defRPr sz="9000"/>
            </a:pPr>
            <a:r>
              <a:t>When speed matters…for loops have been proven to be faster in some situations</a:t>
            </a:r>
          </a:p>
        </p:txBody>
      </p:sp>
      <p:sp>
        <p:nvSpPr>
          <p:cNvPr id="202" name="Why not?"/>
          <p:cNvSpPr txBox="1"/>
          <p:nvPr>
            <p:ph type="title"/>
          </p:nvPr>
        </p:nvSpPr>
        <p:spPr>
          <a:xfrm>
            <a:off x="571500" y="652482"/>
            <a:ext cx="23241000" cy="1951017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Why not?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ARRAY.PROTOTYPE.MAP() by Hun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ARRAY.PROTOTYPE.MAP() by Hunt</a:t>
            </a:r>
          </a:p>
        </p:txBody>
      </p:sp>
      <p:sp>
        <p:nvSpPr>
          <p:cNvPr id="205" name="Repo: https://github.com/arthuranteater/map-prompt…"/>
          <p:cNvSpPr txBox="1"/>
          <p:nvPr>
            <p:ph type="body" idx="21"/>
          </p:nvPr>
        </p:nvSpPr>
        <p:spPr>
          <a:xfrm>
            <a:off x="2776" y="3587874"/>
            <a:ext cx="23241001" cy="76970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 defTabSz="635634">
              <a:spcBef>
                <a:spcPts val="2700"/>
              </a:spcBef>
              <a:buSzTx/>
              <a:buNone/>
              <a:defRPr spc="-77" sz="6929"/>
            </a:pPr>
            <a:r>
              <a:t>Repo: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https://github.com/arthuranteater/map-prompt</a:t>
            </a:r>
          </a:p>
          <a:p>
            <a:pPr marL="0" indent="0" defTabSz="352043">
              <a:lnSpc>
                <a:spcPts val="2400"/>
              </a:lnSpc>
              <a:spcBef>
                <a:spcPts val="0"/>
              </a:spcBef>
              <a:buClrTx/>
              <a:buSzTx/>
              <a:buNone/>
              <a:defRPr spc="0" sz="924">
                <a:solidFill>
                  <a:srgbClr val="CBCCC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352043">
              <a:lnSpc>
                <a:spcPts val="2400"/>
              </a:lnSpc>
              <a:spcBef>
                <a:spcPts val="0"/>
              </a:spcBef>
              <a:buClrTx/>
              <a:buSzTx/>
              <a:buNone/>
              <a:defRPr spc="0" sz="924">
                <a:solidFill>
                  <a:srgbClr val="CBCCC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352043">
              <a:lnSpc>
                <a:spcPts val="2400"/>
              </a:lnSpc>
              <a:spcBef>
                <a:spcPts val="0"/>
              </a:spcBef>
              <a:buSzTx/>
              <a:buNone/>
              <a:defRPr spc="0" sz="924">
                <a:solidFill>
                  <a:srgbClr val="CBCCC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spc="-69" sz="6929"/>
          </a:p>
          <a:p>
            <a:pPr marL="0" indent="0" defTabSz="635634">
              <a:spcBef>
                <a:spcPts val="2700"/>
              </a:spcBef>
              <a:buSzTx/>
              <a:buNone/>
              <a:defRPr spc="-77" sz="6929"/>
            </a:pPr>
            <a:r>
              <a:rPr spc="-69"/>
              <a:t>JSBin</a:t>
            </a:r>
            <a:r>
              <a:t>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https://jsbin.com/joviden/edit?js,console</a:t>
            </a:r>
          </a:p>
          <a:p>
            <a:pPr marL="0" indent="0" defTabSz="635634">
              <a:spcBef>
                <a:spcPts val="2700"/>
              </a:spcBef>
              <a:buSzTx/>
              <a:buNone/>
              <a:defRPr spc="-77" sz="6929"/>
            </a:pPr>
          </a:p>
          <a:p>
            <a:pPr marL="0" indent="0" defTabSz="635634">
              <a:spcBef>
                <a:spcPts val="2700"/>
              </a:spcBef>
              <a:buSzTx/>
              <a:buNone/>
              <a:defRPr spc="-77" sz="6929"/>
            </a:pPr>
            <a:r>
              <a:rPr spc="-69"/>
              <a:t>JSFiddle</a:t>
            </a:r>
            <a:r>
              <a:t>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https://jsfiddle.net/arthuranteater/dr90c2zq/1/</a:t>
            </a:r>
          </a:p>
        </p:txBody>
      </p:sp>
      <p:sp>
        <p:nvSpPr>
          <p:cNvPr id="206" name="Let’s go!"/>
          <p:cNvSpPr txBox="1"/>
          <p:nvPr>
            <p:ph type="title"/>
          </p:nvPr>
        </p:nvSpPr>
        <p:spPr>
          <a:xfrm>
            <a:off x="571500" y="652482"/>
            <a:ext cx="23241000" cy="1951017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Let’s go!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8_Academy">
  <a:themeElements>
    <a:clrScheme name="28_Academy">
      <a:dk1>
        <a:srgbClr val="000034"/>
      </a:dk1>
      <a:lt1>
        <a:srgbClr val="000034"/>
      </a:lt1>
      <a:dk2>
        <a:srgbClr val="A7A7A7"/>
      </a:dk2>
      <a:lt2>
        <a:srgbClr val="535353"/>
      </a:lt2>
      <a:accent1>
        <a:srgbClr val="3B39E4"/>
      </a:accent1>
      <a:accent2>
        <a:srgbClr val="51C1FD"/>
      </a:accent2>
      <a:accent3>
        <a:srgbClr val="5EF7D2"/>
      </a:accent3>
      <a:accent4>
        <a:srgbClr val="BFF823"/>
      </a:accent4>
      <a:accent5>
        <a:srgbClr val="FFA728"/>
      </a:accent5>
      <a:accent6>
        <a:srgbClr val="FF5F52"/>
      </a:accent6>
      <a:hlink>
        <a:srgbClr val="0000FF"/>
      </a:hlink>
      <a:folHlink>
        <a:srgbClr val="FF00FF"/>
      </a:folHlink>
    </a:clrScheme>
    <a:fontScheme name="28_Academy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8_Academ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>
            <a:tab pos="584200" algn="l"/>
          </a:tabLst>
          <a:defRPr b="0" baseline="0" cap="none" i="0" spc="78" strike="noStrike" sz="2600" u="none" kumimoji="0" normalizeH="0">
            <a:ln>
              <a:noFill/>
            </a:ln>
            <a:solidFill>
              <a:srgbClr val="000034"/>
            </a:solidFill>
            <a:effectLst/>
            <a:uFillTx/>
            <a:latin typeface="Founders Grotesk Semibold"/>
            <a:ea typeface="Founders Grotesk Semibold"/>
            <a:cs typeface="Founders Grotesk Semibold"/>
            <a:sym typeface="Founders Grotes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>
            <a:tab pos="584200" algn="l"/>
          </a:tabLst>
          <a:defRPr b="0" baseline="0" cap="none" i="0" spc="78" strike="noStrike" sz="2600" u="none" kumimoji="0" normalizeH="0">
            <a:ln>
              <a:noFill/>
            </a:ln>
            <a:solidFill>
              <a:srgbClr val="000034"/>
            </a:solidFill>
            <a:effectLst/>
            <a:uFillTx/>
            <a:latin typeface="Founders Grotesk Semibold"/>
            <a:ea typeface="Founders Grotesk Semibold"/>
            <a:cs typeface="Founders Grotesk Semibold"/>
            <a:sym typeface="Founders Grotes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8_Academy">
  <a:themeElements>
    <a:clrScheme name="28_Academ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B39E4"/>
      </a:accent1>
      <a:accent2>
        <a:srgbClr val="51C1FD"/>
      </a:accent2>
      <a:accent3>
        <a:srgbClr val="5EF7D2"/>
      </a:accent3>
      <a:accent4>
        <a:srgbClr val="BFF823"/>
      </a:accent4>
      <a:accent5>
        <a:srgbClr val="FFA728"/>
      </a:accent5>
      <a:accent6>
        <a:srgbClr val="FF5F52"/>
      </a:accent6>
      <a:hlink>
        <a:srgbClr val="0000FF"/>
      </a:hlink>
      <a:folHlink>
        <a:srgbClr val="FF00FF"/>
      </a:folHlink>
    </a:clrScheme>
    <a:fontScheme name="28_Academy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8_Academ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>
            <a:tab pos="584200" algn="l"/>
          </a:tabLst>
          <a:defRPr b="0" baseline="0" cap="none" i="0" spc="78" strike="noStrike" sz="2600" u="none" kumimoji="0" normalizeH="0">
            <a:ln>
              <a:noFill/>
            </a:ln>
            <a:solidFill>
              <a:srgbClr val="000034"/>
            </a:solidFill>
            <a:effectLst/>
            <a:uFillTx/>
            <a:latin typeface="Founders Grotesk Semibold"/>
            <a:ea typeface="Founders Grotesk Semibold"/>
            <a:cs typeface="Founders Grotesk Semibold"/>
            <a:sym typeface="Founders Grotes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>
            <a:tab pos="584200" algn="l"/>
          </a:tabLst>
          <a:defRPr b="0" baseline="0" cap="none" i="0" spc="78" strike="noStrike" sz="2600" u="none" kumimoji="0" normalizeH="0">
            <a:ln>
              <a:noFill/>
            </a:ln>
            <a:solidFill>
              <a:srgbClr val="000034"/>
            </a:solidFill>
            <a:effectLst/>
            <a:uFillTx/>
            <a:latin typeface="Founders Grotesk Semibold"/>
            <a:ea typeface="Founders Grotesk Semibold"/>
            <a:cs typeface="Founders Grotesk Semibold"/>
            <a:sym typeface="Founders Grotes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