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81AB5-DD64-4F0C-90A6-F16482D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294718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pt-BR" dirty="0"/>
              <a:t>EpidemiWEB – </a:t>
            </a:r>
            <a:r>
              <a:rPr lang="pt-BR" sz="6000" dirty="0"/>
              <a:t>Segunda Entrega</a:t>
            </a:r>
            <a:br>
              <a:rPr lang="pt-BR" sz="6000" dirty="0"/>
            </a:br>
            <a:r>
              <a:rPr lang="pt-BR" sz="6000" dirty="0"/>
              <a:t>GGTI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031F54-BC4A-4331-B473-BA6C0390C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563277"/>
            <a:ext cx="5357600" cy="2008162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Arthur Barbero</a:t>
            </a:r>
          </a:p>
          <a:p>
            <a:r>
              <a:rPr lang="pt-BR" sz="1600" dirty="0"/>
              <a:t>Felippe Alves</a:t>
            </a:r>
          </a:p>
          <a:p>
            <a:r>
              <a:rPr lang="pt-BR" sz="1600" dirty="0"/>
              <a:t>Gabriel Landim</a:t>
            </a:r>
          </a:p>
          <a:p>
            <a:r>
              <a:rPr lang="pt-BR" sz="1600" dirty="0"/>
              <a:t>José Vinicius</a:t>
            </a:r>
          </a:p>
          <a:p>
            <a:r>
              <a:rPr lang="pt-BR" sz="1600" dirty="0"/>
              <a:t>Thyago Odorico</a:t>
            </a:r>
          </a:p>
        </p:txBody>
      </p:sp>
    </p:spTree>
    <p:extLst>
      <p:ext uri="{BB962C8B-B14F-4D97-AF65-F5344CB8AC3E}">
        <p14:creationId xmlns:p14="http://schemas.microsoft.com/office/powerpoint/2010/main" val="262104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D4E2E-9617-49B7-BE3D-BFFD7D73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Thinking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B205C-A6E7-4533-A1D5-A670627F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Problemas selecionados: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Países emergentes sem acesso;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 de sistemas de saúde único e universal;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 antiquada;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 de incentivo público ou privado;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 de padronização de dados.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464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E8C9A-AE1D-4EB0-92BE-3A316233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Thinking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7F51F-2358-4AC4-AAAF-4F2BB089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885285"/>
            <a:ext cx="7796540" cy="2124222"/>
          </a:xfrm>
        </p:spPr>
        <p:txBody>
          <a:bodyPr/>
          <a:lstStyle/>
          <a:p>
            <a:r>
              <a:rPr lang="pt-BR" dirty="0"/>
              <a:t>Ideia escolhida: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Sistema único de coleta de ocorrências.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0A9928-B3A0-42B9-B1C2-2F0DAB32EF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82" y="2948446"/>
            <a:ext cx="7877436" cy="38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58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5E038-F528-4F01-9A8C-4D4846CD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Thinking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090B-1039-41C4-B921-49647EBA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8D9B4-D161-4EB4-B32D-7D526CA352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70" y="1885285"/>
            <a:ext cx="8389259" cy="470828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4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EA97E-F4A0-45EC-95BB-824B2AE9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E7AA7-A06A-413E-9BD7-99101E6B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6BDE6-384D-4DC9-AD24-E8D45E708C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8" y="341569"/>
            <a:ext cx="5255135" cy="308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AC0B16-3F6E-4559-89D9-7D9F7E2712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8" y="3499317"/>
            <a:ext cx="5255135" cy="301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5547C-4E48-4844-B0F2-38F285F20BF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65" y="341568"/>
            <a:ext cx="5255135" cy="308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0AE65D-2608-45B0-9C38-0385A079C61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65" y="3499316"/>
            <a:ext cx="5255135" cy="3017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20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81A79-5AA5-45B7-8F2F-520ADC78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78469"/>
            <a:ext cx="7958331" cy="1077229"/>
          </a:xfrm>
        </p:spPr>
        <p:txBody>
          <a:bodyPr/>
          <a:lstStyle/>
          <a:p>
            <a:r>
              <a:rPr lang="pt-BR" dirty="0"/>
              <a:t>Acompanhamento do BSC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4E98D63-2B50-4811-9E6E-1D74AD954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027" y="845722"/>
            <a:ext cx="7679943" cy="5698898"/>
          </a:xfrm>
        </p:spPr>
      </p:pic>
    </p:spTree>
    <p:extLst>
      <p:ext uri="{BB962C8B-B14F-4D97-AF65-F5344CB8AC3E}">
        <p14:creationId xmlns:p14="http://schemas.microsoft.com/office/powerpoint/2010/main" val="392511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89A1D-E217-44B4-A55D-E5102540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Portifólio de 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BC716-517B-4D2F-A05C-254BBF71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elaborado um portifólio para cada Serviço:</a:t>
            </a:r>
          </a:p>
          <a:p>
            <a:r>
              <a:rPr lang="pt-BR" sz="1800" dirty="0"/>
              <a:t>Cadastro de Doenças;</a:t>
            </a:r>
          </a:p>
          <a:p>
            <a:r>
              <a:rPr lang="pt-BR" sz="1800" dirty="0"/>
              <a:t>Cadastro de Incidências;</a:t>
            </a:r>
          </a:p>
          <a:p>
            <a:r>
              <a:rPr lang="pt-BR" sz="1800" dirty="0"/>
              <a:t>Cadastro de Usuários;</a:t>
            </a:r>
          </a:p>
          <a:p>
            <a:r>
              <a:rPr lang="pt-BR" sz="1800" dirty="0"/>
              <a:t>Diagnósticos preliminares;</a:t>
            </a:r>
          </a:p>
          <a:p>
            <a:r>
              <a:rPr lang="pt-BR" sz="1800" dirty="0"/>
              <a:t>Alertas de possíveis epidemias;</a:t>
            </a:r>
          </a:p>
          <a:p>
            <a:r>
              <a:rPr lang="pt-BR" sz="1800" dirty="0"/>
              <a:t>Relatórios Diversos.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407836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</TotalTime>
  <Words>102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EpidemiWEB – Segunda Entrega GGTI</vt:lpstr>
      <vt:lpstr>Design Thinking</vt:lpstr>
      <vt:lpstr>Design Thinking</vt:lpstr>
      <vt:lpstr>Design Thinking</vt:lpstr>
      <vt:lpstr>Apresentação do PowerPoint</vt:lpstr>
      <vt:lpstr>Acompanhamento do BSC</vt:lpstr>
      <vt:lpstr>Portifólio de Serviços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EpidemiWEB – Segunda Entrega GGTI</dc:title>
  <dc:creator>Arthur Barbero</dc:creator>
  <cp:lastModifiedBy>Arthur Barbero</cp:lastModifiedBy>
  <cp:revision>2</cp:revision>
  <dcterms:created xsi:type="dcterms:W3CDTF">2021-04-28T10:27:16Z</dcterms:created>
  <dcterms:modified xsi:type="dcterms:W3CDTF">2021-04-28T10:44:38Z</dcterms:modified>
</cp:coreProperties>
</file>