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10E31-5E53-4706-8900-FD5EE52D66C8}" v="3" dt="2021-04-09T11:36:2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BARBERO" userId="a1b5d9bd-ba23-4c31-a81b-75f3951d4141" providerId="ADAL" clId="{62210E31-5E53-4706-8900-FD5EE52D66C8}"/>
    <pc:docChg chg="undo custSel addSld delSld modSld">
      <pc:chgData name="ARTHUR BARBERO" userId="a1b5d9bd-ba23-4c31-a81b-75f3951d4141" providerId="ADAL" clId="{62210E31-5E53-4706-8900-FD5EE52D66C8}" dt="2021-04-24T18:59:12.561" v="30" actId="47"/>
      <pc:docMkLst>
        <pc:docMk/>
      </pc:docMkLst>
      <pc:sldChg chg="addSp delSp modSp mod">
        <pc:chgData name="ARTHUR BARBERO" userId="a1b5d9bd-ba23-4c31-a81b-75f3951d4141" providerId="ADAL" clId="{62210E31-5E53-4706-8900-FD5EE52D66C8}" dt="2021-04-09T11:37:38.011" v="24" actId="1076"/>
        <pc:sldMkLst>
          <pc:docMk/>
          <pc:sldMk cId="3884919995" sldId="259"/>
        </pc:sldMkLst>
        <pc:spChg chg="mod">
          <ac:chgData name="ARTHUR BARBERO" userId="a1b5d9bd-ba23-4c31-a81b-75f3951d4141" providerId="ADAL" clId="{62210E31-5E53-4706-8900-FD5EE52D66C8}" dt="2021-04-09T11:37:21.871" v="19" actId="1076"/>
          <ac:spMkLst>
            <pc:docMk/>
            <pc:sldMk cId="3884919995" sldId="259"/>
            <ac:spMk id="2" creationId="{871ED2EC-4B78-4082-A223-471743A21870}"/>
          </ac:spMkLst>
        </pc:spChg>
        <pc:spChg chg="del">
          <ac:chgData name="ARTHUR BARBERO" userId="a1b5d9bd-ba23-4c31-a81b-75f3951d4141" providerId="ADAL" clId="{62210E31-5E53-4706-8900-FD5EE52D66C8}" dt="2021-04-09T11:35:47.955" v="5"/>
          <ac:spMkLst>
            <pc:docMk/>
            <pc:sldMk cId="3884919995" sldId="259"/>
            <ac:spMk id="3" creationId="{F4178C42-29BC-4D96-B569-228F855576DC}"/>
          </ac:spMkLst>
        </pc:spChg>
        <pc:spChg chg="add mod ord">
          <ac:chgData name="ARTHUR BARBERO" userId="a1b5d9bd-ba23-4c31-a81b-75f3951d4141" providerId="ADAL" clId="{62210E31-5E53-4706-8900-FD5EE52D66C8}" dt="2021-04-09T11:37:14.369" v="17" actId="14100"/>
          <ac:spMkLst>
            <pc:docMk/>
            <pc:sldMk cId="3884919995" sldId="259"/>
            <ac:spMk id="5" creationId="{566B7CD3-4E7C-418F-A46F-07DC2580284E}"/>
          </ac:spMkLst>
        </pc:spChg>
        <pc:spChg chg="add mod">
          <ac:chgData name="ARTHUR BARBERO" userId="a1b5d9bd-ba23-4c31-a81b-75f3951d4141" providerId="ADAL" clId="{62210E31-5E53-4706-8900-FD5EE52D66C8}" dt="2021-04-09T11:36:26.516" v="11" actId="571"/>
          <ac:spMkLst>
            <pc:docMk/>
            <pc:sldMk cId="3884919995" sldId="259"/>
            <ac:spMk id="6" creationId="{2603812A-346F-4E1C-BD0D-9126EF128F1F}"/>
          </ac:spMkLst>
        </pc:spChg>
        <pc:picChg chg="add mod modCrop">
          <ac:chgData name="ARTHUR BARBERO" userId="a1b5d9bd-ba23-4c31-a81b-75f3951d4141" providerId="ADAL" clId="{62210E31-5E53-4706-8900-FD5EE52D66C8}" dt="2021-04-09T11:37:38.011" v="24" actId="1076"/>
          <ac:picMkLst>
            <pc:docMk/>
            <pc:sldMk cId="3884919995" sldId="259"/>
            <ac:picMk id="4" creationId="{262E52BA-3071-433A-92DF-31844CD53156}"/>
          </ac:picMkLst>
        </pc:picChg>
      </pc:sldChg>
      <pc:sldChg chg="modSp mod">
        <pc:chgData name="ARTHUR BARBERO" userId="a1b5d9bd-ba23-4c31-a81b-75f3951d4141" providerId="ADAL" clId="{62210E31-5E53-4706-8900-FD5EE52D66C8}" dt="2021-04-09T11:04:46.449" v="4" actId="14100"/>
        <pc:sldMkLst>
          <pc:docMk/>
          <pc:sldMk cId="871206636" sldId="260"/>
        </pc:sldMkLst>
        <pc:picChg chg="mod">
          <ac:chgData name="ARTHUR BARBERO" userId="a1b5d9bd-ba23-4c31-a81b-75f3951d4141" providerId="ADAL" clId="{62210E31-5E53-4706-8900-FD5EE52D66C8}" dt="2021-04-09T11:04:46.449" v="4" actId="14100"/>
          <ac:picMkLst>
            <pc:docMk/>
            <pc:sldMk cId="871206636" sldId="260"/>
            <ac:picMk id="8" creationId="{CD45B097-D6E0-48DF-A5B2-15E6610B129D}"/>
          </ac:picMkLst>
        </pc:picChg>
      </pc:sldChg>
      <pc:sldChg chg="addSp delSp modSp mod">
        <pc:chgData name="ARTHUR BARBERO" userId="a1b5d9bd-ba23-4c31-a81b-75f3951d4141" providerId="ADAL" clId="{62210E31-5E53-4706-8900-FD5EE52D66C8}" dt="2021-04-09T11:40:27.008" v="26" actId="478"/>
        <pc:sldMkLst>
          <pc:docMk/>
          <pc:sldMk cId="455797339" sldId="262"/>
        </pc:sldMkLst>
        <pc:spChg chg="del">
          <ac:chgData name="ARTHUR BARBERO" userId="a1b5d9bd-ba23-4c31-a81b-75f3951d4141" providerId="ADAL" clId="{62210E31-5E53-4706-8900-FD5EE52D66C8}" dt="2021-04-09T11:40:27.008" v="26" actId="478"/>
          <ac:spMkLst>
            <pc:docMk/>
            <pc:sldMk cId="455797339" sldId="262"/>
            <ac:spMk id="3" creationId="{D0BFF4C4-4B83-44CF-9006-D824E425A6E5}"/>
          </ac:spMkLst>
        </pc:spChg>
        <pc:picChg chg="add mod">
          <ac:chgData name="ARTHUR BARBERO" userId="a1b5d9bd-ba23-4c31-a81b-75f3951d4141" providerId="ADAL" clId="{62210E31-5E53-4706-8900-FD5EE52D66C8}" dt="2021-04-09T11:40:24.594" v="25" actId="1076"/>
          <ac:picMkLst>
            <pc:docMk/>
            <pc:sldMk cId="455797339" sldId="262"/>
            <ac:picMk id="5" creationId="{1C9766DA-B39C-4949-94B0-6ADC0B40FC84}"/>
          </ac:picMkLst>
        </pc:picChg>
      </pc:sldChg>
      <pc:sldChg chg="new del">
        <pc:chgData name="ARTHUR BARBERO" userId="a1b5d9bd-ba23-4c31-a81b-75f3951d4141" providerId="ADAL" clId="{62210E31-5E53-4706-8900-FD5EE52D66C8}" dt="2021-04-24T18:56:33.327" v="28" actId="47"/>
        <pc:sldMkLst>
          <pc:docMk/>
          <pc:sldMk cId="3717124948" sldId="263"/>
        </pc:sldMkLst>
      </pc:sldChg>
      <pc:sldChg chg="new del">
        <pc:chgData name="ARTHUR BARBERO" userId="a1b5d9bd-ba23-4c31-a81b-75f3951d4141" providerId="ADAL" clId="{62210E31-5E53-4706-8900-FD5EE52D66C8}" dt="2021-04-24T18:59:12.561" v="30" actId="47"/>
        <pc:sldMkLst>
          <pc:docMk/>
          <pc:sldMk cId="377882673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42753-7B1E-4373-8C5B-9C44D745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EpidemiWEB – </a:t>
            </a:r>
            <a:r>
              <a:rPr lang="pt-BR" sz="4000" dirty="0"/>
              <a:t>Segunda Entrega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17BEE0-2E0E-4FE3-9C36-87C232DA7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/>
              <a:t>Arthur Barbero</a:t>
            </a:r>
          </a:p>
          <a:p>
            <a:r>
              <a:rPr lang="pt-BR" sz="7200" dirty="0"/>
              <a:t>Felippe Alves</a:t>
            </a:r>
          </a:p>
          <a:p>
            <a:r>
              <a:rPr lang="pt-BR" sz="7200" dirty="0"/>
              <a:t>Gabriel Landim</a:t>
            </a:r>
          </a:p>
          <a:p>
            <a:r>
              <a:rPr lang="pt-BR" sz="7200" dirty="0"/>
              <a:t>José Vinicius</a:t>
            </a:r>
          </a:p>
          <a:p>
            <a:r>
              <a:rPr lang="pt-BR" sz="7200" dirty="0"/>
              <a:t>Thyago Odorico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1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4441-B238-4054-974C-1E589184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F25A0-E757-4089-814A-B006D5C0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segunda entrega, seguindo o cronograma de entregas da matéria de “Tópicos Especiais em Informática”, segue abaixo as tarefas que foram desenvolvidas em conformidade com o Gerenciamento do escopo.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BD5A0F-D673-4026-8DB0-763E0E168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/>
          <a:stretch/>
        </p:blipFill>
        <p:spPr>
          <a:xfrm>
            <a:off x="457583" y="3599543"/>
            <a:ext cx="11276834" cy="22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D6B1-CBAE-493A-87C3-18E50E66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Planejado X Realizado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18638-C597-4E5C-95BF-219CCD1E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17489"/>
            <a:ext cx="8946541" cy="4195481"/>
          </a:xfrm>
        </p:spPr>
        <p:txBody>
          <a:bodyPr/>
          <a:lstStyle/>
          <a:p>
            <a:r>
              <a:rPr lang="pt-BR" dirty="0"/>
              <a:t>Concluímos a segunda entrega realizando as features do Back-end da aplicação, construindo os métodos e controladores de rotas de nossa API em JAVA + Spring-Boot.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40F56-2143-41F2-9BA2-4FA468A7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43"/>
          <a:stretch/>
        </p:blipFill>
        <p:spPr>
          <a:xfrm>
            <a:off x="332264" y="3028594"/>
            <a:ext cx="4943121" cy="3419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F488E4-D9EE-4DA4-BEC5-D6AC57C1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32" y="3028593"/>
            <a:ext cx="6297404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6B7CD3-4E7C-418F-A46F-07DC2580284E}"/>
              </a:ext>
            </a:extLst>
          </p:cNvPr>
          <p:cNvSpPr/>
          <p:nvPr/>
        </p:nvSpPr>
        <p:spPr>
          <a:xfrm>
            <a:off x="1002155" y="753558"/>
            <a:ext cx="10122828" cy="5998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1ED2EC-4B78-4082-A223-471743A2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96" y="83989"/>
            <a:ext cx="9404723" cy="1400530"/>
          </a:xfrm>
        </p:spPr>
        <p:txBody>
          <a:bodyPr/>
          <a:lstStyle/>
          <a:p>
            <a:r>
              <a:rPr lang="pt-BR" dirty="0" err="1"/>
              <a:t>Burndown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62E52BA-3071-433A-92DF-31844CD5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44"/>
          <a:stretch/>
        </p:blipFill>
        <p:spPr>
          <a:xfrm>
            <a:off x="1067017" y="1026908"/>
            <a:ext cx="9933918" cy="57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09C8-8C6B-4D6E-8955-3E9257EC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Gerenciamento de Custo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FC7EDC-DB2D-4026-898B-290000C6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010150" cy="38571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EA0394-373B-42B5-AEE2-D0C33C5F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710391"/>
            <a:ext cx="5010150" cy="752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45B097-D6E0-48DF-A5B2-15E6610B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86" y="1853248"/>
            <a:ext cx="4498700" cy="46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15BAD-4ACA-4AA3-9A0D-1E52F37A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Qualidade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BF807-A33E-44D1-9117-A29C4BDC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os itens desta entrega, os checklists foram todos cumpridos satisfatoriamente.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EE07E9-E5B6-404F-BAD2-815D75D6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47378"/>
            <a:ext cx="11620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8F18D-75BE-4666-82C8-D4DA943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RH</a:t>
            </a:r>
            <a:br>
              <a:rPr lang="pt-BR" dirty="0"/>
            </a:br>
            <a:r>
              <a:rPr lang="pt-BR" dirty="0"/>
              <a:t>Matrix RACI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766DA-B39C-4949-94B0-6ADC0B40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7" y="2804421"/>
            <a:ext cx="10822185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107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EpidemiWEB – Segunda Entrega</vt:lpstr>
      <vt:lpstr>Gerenciamento do Escopo</vt:lpstr>
      <vt:lpstr>Planejado X Realizado</vt:lpstr>
      <vt:lpstr>Burndown</vt:lpstr>
      <vt:lpstr>Gerenciamento de Custo</vt:lpstr>
      <vt:lpstr>Gerenciamento de Qualidade </vt:lpstr>
      <vt:lpstr>Gerenciamento de RH Matrix RACI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EpidemiWEB – Segunda Entrega</dc:title>
  <dc:creator>Arthur Barbero</dc:creator>
  <cp:lastModifiedBy>Arthur Barbero</cp:lastModifiedBy>
  <cp:revision>5</cp:revision>
  <dcterms:created xsi:type="dcterms:W3CDTF">2021-04-07T10:50:07Z</dcterms:created>
  <dcterms:modified xsi:type="dcterms:W3CDTF">2021-04-24T18:59:44Z</dcterms:modified>
</cp:coreProperties>
</file>