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9" r:id="rId2"/>
    <p:sldId id="321" r:id="rId3"/>
    <p:sldId id="325" r:id="rId4"/>
    <p:sldId id="323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0445" y="165370"/>
            <a:ext cx="4351507" cy="65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21703" y="198210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73034" y="200039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11435" y="19882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60104" y="199874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0" y="623127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3485298" y="258352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4418074" y="73606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4418074" y="163839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1603219" y="264180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4428484" y="254073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4428484" y="346914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3484689" y="16550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1603219" y="354628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76147"/>
            <a:ext cx="5029277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0"/>
            <a:ext cx="3429000" cy="34290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119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188</cp:revision>
  <dcterms:created xsi:type="dcterms:W3CDTF">2022-04-20T21:07:45Z</dcterms:created>
  <dcterms:modified xsi:type="dcterms:W3CDTF">2022-07-28T19:45:25Z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