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02" y="-9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3EB77-D7CF-4E9B-A73E-8E0E69DB9CF1}" type="datetimeFigureOut">
              <a:rPr lang="pt-BR" smtClean="0"/>
              <a:t>01/05/2011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D5BF-4153-4A4F-9717-6930F4DDFBE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3EB77-D7CF-4E9B-A73E-8E0E69DB9CF1}" type="datetimeFigureOut">
              <a:rPr lang="pt-BR" smtClean="0"/>
              <a:t>01/05/2011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D5BF-4153-4A4F-9717-6930F4DDFBE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3EB77-D7CF-4E9B-A73E-8E0E69DB9CF1}" type="datetimeFigureOut">
              <a:rPr lang="pt-BR" smtClean="0"/>
              <a:t>01/05/2011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D5BF-4153-4A4F-9717-6930F4DDFBE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3EB77-D7CF-4E9B-A73E-8E0E69DB9CF1}" type="datetimeFigureOut">
              <a:rPr lang="pt-BR" smtClean="0"/>
              <a:t>01/05/2011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D5BF-4153-4A4F-9717-6930F4DDFBE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3EB77-D7CF-4E9B-A73E-8E0E69DB9CF1}" type="datetimeFigureOut">
              <a:rPr lang="pt-BR" smtClean="0"/>
              <a:t>01/05/2011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D5BF-4153-4A4F-9717-6930F4DDFBE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3EB77-D7CF-4E9B-A73E-8E0E69DB9CF1}" type="datetimeFigureOut">
              <a:rPr lang="pt-BR" smtClean="0"/>
              <a:t>01/05/2011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D5BF-4153-4A4F-9717-6930F4DDFBE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3EB77-D7CF-4E9B-A73E-8E0E69DB9CF1}" type="datetimeFigureOut">
              <a:rPr lang="pt-BR" smtClean="0"/>
              <a:t>01/05/2011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D5BF-4153-4A4F-9717-6930F4DDFBE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3EB77-D7CF-4E9B-A73E-8E0E69DB9CF1}" type="datetimeFigureOut">
              <a:rPr lang="pt-BR" smtClean="0"/>
              <a:t>01/05/2011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D5BF-4153-4A4F-9717-6930F4DDFBE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3EB77-D7CF-4E9B-A73E-8E0E69DB9CF1}" type="datetimeFigureOut">
              <a:rPr lang="pt-BR" smtClean="0"/>
              <a:t>01/05/2011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D5BF-4153-4A4F-9717-6930F4DDFBE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3EB77-D7CF-4E9B-A73E-8E0E69DB9CF1}" type="datetimeFigureOut">
              <a:rPr lang="pt-BR" smtClean="0"/>
              <a:t>01/05/2011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D5BF-4153-4A4F-9717-6930F4DDFBE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3EB77-D7CF-4E9B-A73E-8E0E69DB9CF1}" type="datetimeFigureOut">
              <a:rPr lang="pt-BR" smtClean="0"/>
              <a:t>01/05/2011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D5BF-4153-4A4F-9717-6930F4DDFBE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3EB77-D7CF-4E9B-A73E-8E0E69DB9CF1}" type="datetimeFigureOut">
              <a:rPr lang="pt-BR" smtClean="0"/>
              <a:t>01/05/2011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DD5BF-4153-4A4F-9717-6930F4DDFBE3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http://www.chesssetpieces.com/images/Paw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3429000"/>
            <a:ext cx="2447951" cy="2440897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4348" y="500042"/>
            <a:ext cx="7772400" cy="1470025"/>
          </a:xfrm>
        </p:spPr>
        <p:txBody>
          <a:bodyPr/>
          <a:lstStyle/>
          <a:p>
            <a:r>
              <a:rPr lang="pt-BR" b="1" dirty="0" err="1" smtClean="0">
                <a:latin typeface="Arial Black" pitchFamily="34" charset="0"/>
              </a:rPr>
              <a:t>picChess</a:t>
            </a:r>
            <a:endParaRPr lang="pt-BR" b="1" dirty="0">
              <a:latin typeface="Arial Black" pitchFamily="34" charset="0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785786" y="500063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Arthur </a:t>
            </a:r>
            <a:r>
              <a:rPr kumimoji="0" lang="pt-BR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Benemann</a:t>
            </a: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1031" name="Picture 7" descr="http://t1.gstatic.com/images?q=tbn:ANd9GcQ6iB2Yum8Tj2eFDO3kPtLmVP_NRpgXJAu5alJ9D14QDzAHuGS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1785926"/>
            <a:ext cx="1437621" cy="1381121"/>
          </a:xfrm>
          <a:prstGeom prst="rect">
            <a:avLst/>
          </a:prstGeom>
          <a:noFill/>
        </p:spPr>
      </p:pic>
      <p:pic>
        <p:nvPicPr>
          <p:cNvPr id="1035" name="Picture 11" descr="http://t0.gstatic.com/images?q=tbn:ANd9GcRosrFEi14gNCdTqUjynwDY8vRZ6ImxZEL74yocxFabGXcbwEVv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7950" y="1500174"/>
            <a:ext cx="2324100" cy="1971676"/>
          </a:xfrm>
          <a:prstGeom prst="rect">
            <a:avLst/>
          </a:prstGeom>
          <a:noFill/>
        </p:spPr>
      </p:pic>
      <p:pic>
        <p:nvPicPr>
          <p:cNvPr id="1038" name="Picture 14" descr="http://www.arabyarea.com/en/free-download/serial_port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72264" y="4214818"/>
            <a:ext cx="2028802" cy="1043488"/>
          </a:xfrm>
          <a:prstGeom prst="rect">
            <a:avLst/>
          </a:prstGeom>
          <a:noFill/>
        </p:spPr>
      </p:pic>
      <p:cxnSp>
        <p:nvCxnSpPr>
          <p:cNvPr id="14" name="Conector de seta reta 13"/>
          <p:cNvCxnSpPr/>
          <p:nvPr/>
        </p:nvCxnSpPr>
        <p:spPr>
          <a:xfrm>
            <a:off x="2143108" y="2714620"/>
            <a:ext cx="1214446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V="1">
            <a:off x="2428860" y="3643314"/>
            <a:ext cx="928694" cy="5715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71875" y="2443163"/>
            <a:ext cx="200025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4" name="Conector de seta reta 23"/>
          <p:cNvCxnSpPr/>
          <p:nvPr/>
        </p:nvCxnSpPr>
        <p:spPr>
          <a:xfrm>
            <a:off x="5643570" y="4286256"/>
            <a:ext cx="857256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 flipV="1">
            <a:off x="5643570" y="2714620"/>
            <a:ext cx="857256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7158" y="50004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Hardware</a:t>
            </a:r>
            <a:br>
              <a:rPr lang="pt-BR" dirty="0" smtClean="0"/>
            </a:b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500174"/>
            <a:ext cx="8440769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Software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857620" y="2285992"/>
            <a:ext cx="92869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err="1" smtClean="0"/>
              <a:t>Main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786578" y="5000636"/>
            <a:ext cx="128588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VGA  output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714744" y="5000636"/>
            <a:ext cx="128588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err="1" smtClean="0"/>
              <a:t>Board</a:t>
            </a:r>
            <a:r>
              <a:rPr lang="pt-BR" dirty="0" smtClean="0"/>
              <a:t> </a:t>
            </a:r>
            <a:r>
              <a:rPr lang="pt-BR" dirty="0" err="1" smtClean="0"/>
              <a:t>Draring</a:t>
            </a:r>
            <a:endParaRPr lang="pt-BR" dirty="0" smtClean="0"/>
          </a:p>
        </p:txBody>
      </p:sp>
      <p:sp>
        <p:nvSpPr>
          <p:cNvPr id="7" name="CaixaDeTexto 6"/>
          <p:cNvSpPr txBox="1"/>
          <p:nvPr/>
        </p:nvSpPr>
        <p:spPr>
          <a:xfrm>
            <a:off x="3714744" y="3571876"/>
            <a:ext cx="128588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err="1" smtClean="0"/>
              <a:t>Chess</a:t>
            </a:r>
            <a:r>
              <a:rPr lang="pt-BR" dirty="0" smtClean="0"/>
              <a:t> </a:t>
            </a:r>
            <a:r>
              <a:rPr lang="pt-BR" dirty="0" err="1" smtClean="0"/>
              <a:t>Engine</a:t>
            </a:r>
            <a:endParaRPr lang="pt-BR" dirty="0" smtClean="0"/>
          </a:p>
        </p:txBody>
      </p:sp>
      <p:sp>
        <p:nvSpPr>
          <p:cNvPr id="8" name="CaixaDeTexto 7"/>
          <p:cNvSpPr txBox="1"/>
          <p:nvPr/>
        </p:nvSpPr>
        <p:spPr>
          <a:xfrm>
            <a:off x="1214414" y="2285992"/>
            <a:ext cx="12858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PS/2 INPUT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786578" y="2285992"/>
            <a:ext cx="12858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Serial </a:t>
            </a:r>
            <a:r>
              <a:rPr lang="pt-BR" dirty="0" err="1" smtClean="0"/>
              <a:t>Port</a:t>
            </a:r>
            <a:endParaRPr lang="pt-BR" dirty="0" smtClean="0"/>
          </a:p>
        </p:txBody>
      </p:sp>
      <p:cxnSp>
        <p:nvCxnSpPr>
          <p:cNvPr id="11" name="Conector de seta reta 10"/>
          <p:cNvCxnSpPr>
            <a:stCxn id="8" idx="3"/>
            <a:endCxn id="4" idx="1"/>
          </p:cNvCxnSpPr>
          <p:nvPr/>
        </p:nvCxnSpPr>
        <p:spPr>
          <a:xfrm>
            <a:off x="2500298" y="2470658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4" idx="2"/>
            <a:endCxn id="7" idx="0"/>
          </p:cNvCxnSpPr>
          <p:nvPr/>
        </p:nvCxnSpPr>
        <p:spPr>
          <a:xfrm rot="16200000" flipH="1">
            <a:off x="3881550" y="3095740"/>
            <a:ext cx="916552" cy="3571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7" idx="2"/>
            <a:endCxn id="6" idx="0"/>
          </p:cNvCxnSpPr>
          <p:nvPr/>
        </p:nvCxnSpPr>
        <p:spPr>
          <a:xfrm rot="5400000">
            <a:off x="3966472" y="4609421"/>
            <a:ext cx="78242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6" idx="3"/>
            <a:endCxn id="5" idx="1"/>
          </p:cNvCxnSpPr>
          <p:nvPr/>
        </p:nvCxnSpPr>
        <p:spPr>
          <a:xfrm>
            <a:off x="5000628" y="5323802"/>
            <a:ext cx="178595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4" idx="3"/>
            <a:endCxn id="9" idx="1"/>
          </p:cNvCxnSpPr>
          <p:nvPr/>
        </p:nvCxnSpPr>
        <p:spPr>
          <a:xfrm>
            <a:off x="4786314" y="2470658"/>
            <a:ext cx="2000264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Graphs</a:t>
            </a:r>
            <a:endParaRPr lang="pt-BR" dirty="0"/>
          </a:p>
        </p:txBody>
      </p:sp>
      <p:pic>
        <p:nvPicPr>
          <p:cNvPr id="15362" name="Picture 2" descr="D:\Eletronica\PCB\Adaptor\33F Stick\Firmware\CHESS\chessSet - Copy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857364"/>
            <a:ext cx="7036644" cy="45720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17</Words>
  <Application>Microsoft Office PowerPoint</Application>
  <PresentationFormat>Apresentação na tela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picChess</vt:lpstr>
      <vt:lpstr>Hardware </vt:lpstr>
      <vt:lpstr>Software</vt:lpstr>
      <vt:lpstr>Graphs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picChess</dc:title>
  <dc:creator>Arthur</dc:creator>
  <cp:lastModifiedBy>Arthur</cp:lastModifiedBy>
  <cp:revision>3</cp:revision>
  <dcterms:created xsi:type="dcterms:W3CDTF">2011-05-02T00:31:59Z</dcterms:created>
  <dcterms:modified xsi:type="dcterms:W3CDTF">2011-05-02T01:01:28Z</dcterms:modified>
</cp:coreProperties>
</file>