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6B13C5D-C869-42B1-B4D2-8577285DF85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Classeur1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0ADADB2-4F9C-43E3-BFFC-9B84E5A08B3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Fichier créé le : 10/06/2022 09:51:16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ire 13" id="10" name="slide10">
            <a:extLst>
              <a:ext uri="{FF2B5EF4-FFF2-40B4-BE49-F238E27FC236}">
                <a16:creationId xmlns:a16="http://schemas.microsoft.com/office/drawing/2014/main" id="{D0F6A6E4-FE11-4296-BDFC-1299879360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ire 14" id="11" name="slide11">
            <a:extLst>
              <a:ext uri="{FF2B5EF4-FFF2-40B4-BE49-F238E27FC236}">
                <a16:creationId xmlns:a16="http://schemas.microsoft.com/office/drawing/2014/main" id="{8A708CBB-785E-4855-B683-B0EC61BEA4A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ire 15" id="12" name="slide12">
            <a:extLst>
              <a:ext uri="{FF2B5EF4-FFF2-40B4-BE49-F238E27FC236}">
                <a16:creationId xmlns:a16="http://schemas.microsoft.com/office/drawing/2014/main" id="{EC0A91F4-4CDB-42FB-81C7-2725D6ADF4A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ndroits visités par données" id="13" name="slide13">
            <a:extLst>
              <a:ext uri="{FF2B5EF4-FFF2-40B4-BE49-F238E27FC236}">
                <a16:creationId xmlns:a16="http://schemas.microsoft.com/office/drawing/2014/main" id="{98C6135D-5ACB-435C-91F4-36982E16A2D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27" y="0"/>
            <a:ext cx="18523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au de bord 4" id="14" name="slide14">
            <a:extLst>
              <a:ext uri="{FF2B5EF4-FFF2-40B4-BE49-F238E27FC236}">
                <a16:creationId xmlns:a16="http://schemas.microsoft.com/office/drawing/2014/main" id="{A3C52E5E-6A02-44EF-A73B-963A2512F6B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operabilité des données" id="15" name="slide15">
            <a:extLst>
              <a:ext uri="{FF2B5EF4-FFF2-40B4-BE49-F238E27FC236}">
                <a16:creationId xmlns:a16="http://schemas.microsoft.com/office/drawing/2014/main" id="{D8F143F3-C9C6-4C03-B36F-45C00616B58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4348"/>
            <a:ext cx="12192000" cy="478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au de bord 5" id="16" name="slide16">
            <a:extLst>
              <a:ext uri="{FF2B5EF4-FFF2-40B4-BE49-F238E27FC236}">
                <a16:creationId xmlns:a16="http://schemas.microsoft.com/office/drawing/2014/main" id="{6A9F0A7B-C3F7-455C-89FB-EFEBAB5A295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nnées utilisées par direction" id="2" name="slide2">
            <a:extLst>
              <a:ext uri="{FF2B5EF4-FFF2-40B4-BE49-F238E27FC236}">
                <a16:creationId xmlns:a16="http://schemas.microsoft.com/office/drawing/2014/main" id="{17304C49-57BF-446A-BD7E-56F1133C2F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4717"/>
            <a:ext cx="12192000" cy="458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au de bord 1" id="3" name="slide3">
            <a:extLst>
              <a:ext uri="{FF2B5EF4-FFF2-40B4-BE49-F238E27FC236}">
                <a16:creationId xmlns:a16="http://schemas.microsoft.com/office/drawing/2014/main" id="{909FBE03-7A30-4267-A4C0-F3EB689885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nnées utilisées par application" id="4" name="slide4">
            <a:extLst>
              <a:ext uri="{FF2B5EF4-FFF2-40B4-BE49-F238E27FC236}">
                <a16:creationId xmlns:a16="http://schemas.microsoft.com/office/drawing/2014/main" id="{59DD8ED1-F439-4F94-8AAF-3C5DD820AD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2489"/>
            <a:ext cx="12192000" cy="63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au de bord 2" id="5" name="slide5">
            <a:extLst>
              <a:ext uri="{FF2B5EF4-FFF2-40B4-BE49-F238E27FC236}">
                <a16:creationId xmlns:a16="http://schemas.microsoft.com/office/drawing/2014/main" id="{7ED95D93-2C5C-4A88-9770-22C02AA9E8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plications les plus utilisées" id="6" name="slide6">
            <a:extLst>
              <a:ext uri="{FF2B5EF4-FFF2-40B4-BE49-F238E27FC236}">
                <a16:creationId xmlns:a16="http://schemas.microsoft.com/office/drawing/2014/main" id="{BE411037-3B20-458B-ADA9-CDE73FCF22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32" y="0"/>
            <a:ext cx="8602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au de bord 3" id="7" name="slide7">
            <a:extLst>
              <a:ext uri="{FF2B5EF4-FFF2-40B4-BE49-F238E27FC236}">
                <a16:creationId xmlns:a16="http://schemas.microsoft.com/office/drawing/2014/main" id="{695104A2-CE04-4DA8-B51D-74306B6F5E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ire 11" id="8" name="slide8">
            <a:extLst>
              <a:ext uri="{FF2B5EF4-FFF2-40B4-BE49-F238E27FC236}">
                <a16:creationId xmlns:a16="http://schemas.microsoft.com/office/drawing/2014/main" id="{1D319592-227C-4A42-9BFD-681864CEADF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ire 12" id="9" name="slide9">
            <a:extLst>
              <a:ext uri="{FF2B5EF4-FFF2-40B4-BE49-F238E27FC236}">
                <a16:creationId xmlns:a16="http://schemas.microsoft.com/office/drawing/2014/main" id="{53808C5A-DAAA-45FA-9632-011396BE59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2022-06-09T22:51:36Z</dcterms:created>
  <dcterms:modified xsi:type="dcterms:W3CDTF">2022-06-09T22:51:36Z</dcterms:modified>
</cp:coreProperties>
</file>