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28847610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13494937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9/8/2015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9/8/2015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9/8/2015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err="1" smtClean="0"/>
              <a:t>toften</a:t>
            </a:r>
            <a:r>
              <a:rPr lang="en-GB" dirty="0" smtClean="0"/>
              <a:t>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59"/>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err="1" smtClean="0"/>
              <a:t>Afundamental</a:t>
            </a:r>
            <a:r>
              <a:rPr lang="en-US" dirty="0" smtClean="0"/>
              <a:t>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197</TotalTime>
  <Words>4037</Words>
  <Application>Microsoft Office PowerPoint</Application>
  <PresentationFormat>On-screen Show (4:3)</PresentationFormat>
  <Paragraphs>365</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Jusutus N Nyagwencha</cp:lastModifiedBy>
  <cp:revision>11</cp:revision>
  <dcterms:created xsi:type="dcterms:W3CDTF">2010-01-21T17:21:03Z</dcterms:created>
  <dcterms:modified xsi:type="dcterms:W3CDTF">2015-09-08T12:05:31Z</dcterms:modified>
</cp:coreProperties>
</file>