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562591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23744108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9/8/2015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9/8/2015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9/8/2015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i="1" dirty="0" smtClean="0">
                <a:solidFill>
                  <a:srgbClr val="FF0000"/>
                </a:solidFill>
              </a:rPr>
              <a:t> </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i="1" dirty="0" smtClean="0">
                <a:solidFill>
                  <a:srgbClr val="FF0000"/>
                </a:solidFill>
              </a:rPr>
              <a:t> </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r>
              <a:rPr lang="en-GB" dirty="0" smtClean="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r>
              <a:rPr lang="en-GB" dirty="0" smtClean="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r>
              <a:rPr lang="en-US" dirty="0" smtClean="0"/>
              <a:t> </a:t>
            </a:r>
            <a:endParaRPr lang="en-GB" dirty="0" smtClean="0"/>
          </a:p>
          <a:p>
            <a:pPr lvl="1"/>
            <a:r>
              <a:rPr lang="en-GB" dirty="0"/>
              <a:t>Setting and interrogating all object </a:t>
            </a:r>
            <a:r>
              <a:rPr lang="en-GB" dirty="0" smtClean="0"/>
              <a:t>attributes</a:t>
            </a:r>
            <a:r>
              <a:rPr lang="en-US" dirty="0" smtClean="0"/>
              <a:t> </a:t>
            </a:r>
            <a:endParaRPr lang="en-GB" dirty="0" smtClean="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r>
              <a:rPr lang="en-GB" dirty="0" smtClean="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r>
              <a:rPr lang="en-GB" dirty="0" smtClean="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r>
              <a:rPr lang="en-GB" dirty="0" smtClean="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r>
              <a:rPr lang="en-GB" dirty="0" smtClean="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 </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Testing can only show the presence of errors in a program. It cannot demonstrate that there are no remaining faults.</a:t>
            </a:r>
            <a:endParaRPr lang="en-GB" dirty="0" smtClean="0"/>
          </a:p>
          <a:p>
            <a:r>
              <a:rPr lang="en-US" dirty="0" smtClean="0"/>
              <a:t>Development testing is the responsibility of the software development team. A separate team should be responsible for testing a system before it is released to customers. </a:t>
            </a:r>
            <a:endParaRPr lang="en-GB" dirty="0" smtClean="0"/>
          </a:p>
          <a:p>
            <a:r>
              <a:rPr lang="en-US" dirty="0" smtClean="0"/>
              <a:t>Development testing includes unit testing, in which you test individual objects and methods  component testing in which you test related groups of objects  and system testing, in which you test partial or complete systems.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r>
              <a:rPr lang="en-GB" dirty="0" smtClean="0"/>
              <a:t> </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r>
              <a:rPr lang="en-GB" dirty="0" smtClean="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 </a:t>
            </a:r>
          </a:p>
          <a:p>
            <a:r>
              <a:rPr lang="en-US" dirty="0" smtClean="0"/>
              <a:t>System testing checks that components are compatible, interact correctly and transfer the right data at the right time across their interfaces. </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a:t>
            </a:r>
            <a:r>
              <a:rPr lang="en-US" b="1" dirty="0" smtClean="0"/>
              <a:t> </a:t>
            </a:r>
            <a:r>
              <a:rPr lang="en-US" dirty="0"/>
              <a:t>weather data sequence chart</a:t>
            </a:r>
            <a:r>
              <a:rPr lang="en-GB" dirty="0" smtClean="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r>
              <a:rPr lang="en-GB" dirty="0" smtClean="0"/>
              <a:t> </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r>
              <a:rPr lang="en-GB" dirty="0" smtClean="0"/>
              <a:t> </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r>
              <a:rPr lang="en-GB" dirty="0" smtClean="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r>
              <a:rPr lang="en-GB" dirty="0" smtClean="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r>
              <a:rPr lang="en-GB" dirty="0" smtClean="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761</TotalTime>
  <Words>4066</Words>
  <Application>Microsoft Office PowerPoint</Application>
  <PresentationFormat>On-screen Show (4:3)</PresentationFormat>
  <Paragraphs>400</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Jusutus N Nyagwencha</cp:lastModifiedBy>
  <cp:revision>17</cp:revision>
  <dcterms:created xsi:type="dcterms:W3CDTF">2010-01-14T08:17:23Z</dcterms:created>
  <dcterms:modified xsi:type="dcterms:W3CDTF">2015-09-08T12:06:12Z</dcterms:modified>
</cp:coreProperties>
</file>