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781096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37542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9/8/2015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9/8/2015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9/8/2015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nvPr>
        </p:nvGraphicFramePr>
        <p:xfrm>
          <a:off x="445885" y="1850866"/>
          <a:ext cx="8240916" cy="3608070"/>
        </p:xfrm>
        <a:graphic>
          <a:graphicData uri="http://schemas.openxmlformats.org/drawingml/2006/table">
            <a:tbl>
              <a:tblPr firstRow="1" bandRow="1">
                <a:tableStyleId>{5C22544A-7EE6-4342-B048-85BDC9FD1C3A}</a:tableStyleId>
              </a:tblPr>
              <a:tblGrid>
                <a:gridCol w="1918652"/>
                <a:gridCol w="6322264"/>
              </a:tblGrid>
              <a:tr h="370840">
                <a:tc>
                  <a:txBody>
                    <a:bodyPr/>
                    <a:lstStyle/>
                    <a:p>
                      <a:pPr>
                        <a:spcAft>
                          <a:spcPts val="600"/>
                        </a:spcAft>
                      </a:pPr>
                      <a:r>
                        <a:rPr lang="en-US" sz="1600" dirty="0" smtClean="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smtClean="0">
                          <a:latin typeface="Arial"/>
                          <a:ea typeface="Calibri"/>
                          <a:cs typeface="Times New Roman"/>
                        </a:rPr>
                        <a:t>Description</a:t>
                      </a:r>
                      <a:endParaRPr lang="en-GB" sz="1600" dirty="0">
                        <a:latin typeface="Arial"/>
                        <a:ea typeface="Calibri"/>
                        <a:cs typeface="Times New Roman"/>
                      </a:endParaRPr>
                    </a:p>
                  </a:txBody>
                  <a:tcPr marL="54610" marR="54610" marT="73025" marB="73025"/>
                </a:tc>
              </a:tr>
              <a:tr h="370840">
                <a:tc>
                  <a:txBody>
                    <a:bodyPr/>
                    <a:lstStyle/>
                    <a:p>
                      <a:pPr>
                        <a:spcAft>
                          <a:spcPts val="600"/>
                        </a:spcAft>
                      </a:pPr>
                      <a:r>
                        <a:rPr lang="en-US" sz="1600" dirty="0" smtClean="0">
                          <a:latin typeface="Arial"/>
                          <a:ea typeface="Calibri"/>
                          <a:cs typeface="Times New Roman"/>
                        </a:rPr>
                        <a:t>Continuing </a:t>
                      </a:r>
                      <a:r>
                        <a:rPr lang="en-US" sz="1600" dirty="0">
                          <a:latin typeface="Arial"/>
                          <a:ea typeface="Calibri"/>
                          <a:cs typeface="Times New Roman"/>
                        </a:rPr>
                        <a:t>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tr>
              <a:tr h="370840">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As an evolving program changes, its structure tends to become more complex. Extra resources must be devoted to preserving and simplifying the structure.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a:latin typeface="Arial"/>
                        <a:ea typeface="Calibri"/>
                        <a:cs typeface="Times New Roman"/>
                      </a:endParaRPr>
                    </a:p>
                  </a:txBody>
                  <a:tcPr marL="54610" marR="54610" marT="0" marB="73025"/>
                </a:tc>
              </a:tr>
              <a:tr h="370840">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nvPr>
        </p:nvGraphicFramePr>
        <p:xfrm>
          <a:off x="457200" y="1891396"/>
          <a:ext cx="8229600" cy="2857500"/>
        </p:xfrm>
        <a:graphic>
          <a:graphicData uri="http://schemas.openxmlformats.org/drawingml/2006/table">
            <a:tbl>
              <a:tblPr firstRow="1" bandRow="1">
                <a:tableStyleId>{5C22544A-7EE6-4342-B048-85BDC9FD1C3A}</a:tableStyleId>
              </a:tblPr>
              <a:tblGrid>
                <a:gridCol w="2501848"/>
                <a:gridCol w="5727752"/>
              </a:tblGrid>
              <a:tr h="370840">
                <a:tc>
                  <a:txBody>
                    <a:bodyPr/>
                    <a:lstStyle/>
                    <a:p>
                      <a:r>
                        <a:rPr lang="en-US" sz="1600" dirty="0" smtClean="0">
                          <a:latin typeface="Arial"/>
                          <a:cs typeface="Arial"/>
                        </a:rPr>
                        <a:t>Law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tr>
              <a:tr h="370840">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r>
                        <a:rPr lang="en-US" sz="1600" dirty="0" smtClean="0">
                          <a:latin typeface="Arial"/>
                          <a:ea typeface="Calibri"/>
                          <a:cs typeface="Arial"/>
                        </a:rPr>
                        <a:t>.</a:t>
                      </a:r>
                      <a:endParaRPr lang="en-GB" sz="1600" dirty="0">
                        <a:latin typeface="Arial"/>
                        <a:ea typeface="Calibri"/>
                        <a:cs typeface="Arial"/>
                      </a:endParaRPr>
                    </a:p>
                  </a:txBody>
                  <a:tcPr marL="54610" marR="54610"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gridCol w="5579124"/>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gridCol w="6106077"/>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gridCol w="5660193"/>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110</TotalTime>
  <Words>3398</Words>
  <Application>Microsoft Office PowerPoint</Application>
  <PresentationFormat>On-screen Show (4:3)</PresentationFormat>
  <Paragraphs>427</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Jusutus N Nyagwencha</cp:lastModifiedBy>
  <cp:revision>5</cp:revision>
  <dcterms:created xsi:type="dcterms:W3CDTF">2009-12-29T15:27:38Z</dcterms:created>
  <dcterms:modified xsi:type="dcterms:W3CDTF">2015-09-08T12:06:56Z</dcterms:modified>
</cp:coreProperties>
</file>