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278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31" autoAdjust="0"/>
    <p:restoredTop sz="94660"/>
  </p:normalViewPr>
  <p:slideViewPr>
    <p:cSldViewPr>
      <p:cViewPr varScale="1">
        <p:scale>
          <a:sx n="103" d="100"/>
          <a:sy n="103" d="100"/>
        </p:scale>
        <p:origin x="3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199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0007A-340F-4CFD-A7BC-1252C2F7BD03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6B953-D68F-4FFC-AACF-B92070C48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12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8F0419-AAE8-4C02-84F6-72C5BA5E1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62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/>
            </a:p>
          </p:txBody>
        </p:sp>
      </p:grpSp>
      <p:pic>
        <p:nvPicPr>
          <p:cNvPr id="8" name="Picture 11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14800"/>
            <a:ext cx="3657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995EF6-6B66-4FD5-9826-2CB3FF1DF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8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86EB7-2BC3-463A-A379-04FD2D7FE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1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B01F5-7F85-4C98-87E9-24CDFACFB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0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BC695-F884-4869-AD78-DC9DB8006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6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12008-DE2D-41BA-BAB3-74B93FE26C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5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A8FF2-9B0A-4BB7-B31C-446223456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4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EAA44-3AB8-4C59-BC72-7BD463A8DC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0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4F68E-C57F-4025-9250-F4D4A8B14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22280-8B0F-4D3F-9D03-2BCFE0BC6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9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045F9-38F1-45B3-8FFC-D1E64FD138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6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2F16E-8FCE-4FE8-9E9C-97AA53FAC3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9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0772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76400" y="6553200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D1127A4B-D0DE-4E69-9FD3-6485F1AFF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sz="2400">
              <a:latin typeface="Times New Roman" panose="02020603050405020304" pitchFamily="18" charset="0"/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3333" r="30000" b="20000"/>
          <a:stretch>
            <a:fillRect/>
          </a:stretch>
        </p:blipFill>
        <p:spPr bwMode="auto">
          <a:xfrm>
            <a:off x="8534400" y="0"/>
            <a:ext cx="60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64300"/>
            <a:ext cx="1066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manifest/intent-filter-element.html#label" TargetMode="External"/><Relationship Id="rId2" Type="http://schemas.openxmlformats.org/officeDocument/2006/relationships/hyperlink" Target="http://developer.android.com/guide/topics/manifest/intent-filter-element.html#ic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guide/topics/manifest/intent-filter-element.html#priority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r>
              <a:rPr lang="en-US" dirty="0" smtClean="0"/>
              <a:t>Programming the Android Platform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The Activity </a:t>
            </a:r>
            <a:r>
              <a:rPr lang="en-US" dirty="0" smtClean="0">
                <a:solidFill>
                  <a:srgbClr val="0000FF"/>
                </a:solidFill>
              </a:rPr>
              <a:t>Class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(Notes#2)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074" name="Rectangle 2"/>
          <p:cNvSpPr>
            <a:spLocks/>
          </p:cNvSpPr>
          <p:nvPr/>
        </p:nvSpPr>
        <p:spPr bwMode="auto">
          <a:xfrm>
            <a:off x="0" y="5127874"/>
            <a:ext cx="9152930" cy="45765"/>
          </a:xfrm>
          <a:prstGeom prst="rect">
            <a:avLst/>
          </a:prstGeom>
          <a:solidFill>
            <a:srgbClr val="FFFFFF"/>
          </a:solidFill>
          <a:ln w="48000" cap="flat">
            <a:noFill/>
            <a:round/>
            <a:headEnd type="none" w="med" len="med"/>
            <a:tailEnd type="none" w="med" len="med"/>
          </a:ln>
          <a:effectLst>
            <a:outerShdw blurRad="38100" dist="10160" dir="5400000" algn="ctr" rotWithShape="0">
              <a:schemeClr val="bg2">
                <a:alpha val="59999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l="35172" t="31579" r="34575" b="48987"/>
          <a:stretch>
            <a:fillRect/>
          </a:stretch>
        </p:blipFill>
        <p:spPr>
          <a:xfrm rot="16200000">
            <a:off x="7467600" y="990600"/>
            <a:ext cx="2133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15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component to receive this intent </a:t>
            </a:r>
          </a:p>
          <a:p>
            <a:endParaRPr lang="en-US" dirty="0" smtClean="0"/>
          </a:p>
          <a:p>
            <a:r>
              <a:rPr lang="en-US" dirty="0" smtClean="0"/>
              <a:t>Setting the component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Intent(Context</a:t>
            </a:r>
            <a:r>
              <a:rPr lang="en-US" dirty="0" smtClean="0"/>
              <a:t> </a:t>
            </a:r>
            <a:r>
              <a:rPr lang="en-US" dirty="0" err="1" smtClean="0"/>
              <a:t>packageContext</a:t>
            </a:r>
            <a:r>
              <a:rPr lang="en-US" dirty="0" smtClean="0"/>
              <a:t>, Class&lt;?&gt; </a:t>
            </a:r>
            <a:r>
              <a:rPr lang="en-US" dirty="0" err="1" smtClean="0"/>
              <a:t>cls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Intent </a:t>
            </a:r>
            <a:r>
              <a:rPr lang="en-US" dirty="0" err="1" smtClean="0"/>
              <a:t>newInt</a:t>
            </a:r>
            <a:r>
              <a:rPr lang="en-US" dirty="0" smtClean="0"/>
              <a:t> = new Intent ();</a:t>
            </a:r>
          </a:p>
          <a:p>
            <a:pPr>
              <a:buNone/>
            </a:pPr>
            <a:r>
              <a:rPr lang="en-US" dirty="0" err="1" smtClean="0"/>
              <a:t>newInt.setComponent(ComponentName</a:t>
            </a:r>
            <a:r>
              <a:rPr lang="en-US" dirty="0" smtClean="0"/>
              <a:t>) ;</a:t>
            </a:r>
          </a:p>
          <a:p>
            <a:pPr>
              <a:buNone/>
            </a:pPr>
            <a:r>
              <a:rPr lang="en-US" dirty="0" err="1" smtClean="0"/>
              <a:t>newInt.setClass(Context</a:t>
            </a:r>
            <a:r>
              <a:rPr lang="en-US" dirty="0" smtClean="0"/>
              <a:t>, Class));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Additional information associated with Intent</a:t>
            </a:r>
          </a:p>
          <a:p>
            <a:pPr lvl="1"/>
            <a:r>
              <a:rPr lang="en-US" dirty="0" smtClean="0"/>
              <a:t>Treated as key-value pairs</a:t>
            </a:r>
          </a:p>
          <a:p>
            <a:endParaRPr lang="en-US" dirty="0" smtClean="0"/>
          </a:p>
          <a:p>
            <a:r>
              <a:rPr lang="en-US" dirty="0" smtClean="0"/>
              <a:t>Setting the Extra attribute</a:t>
            </a:r>
          </a:p>
          <a:p>
            <a:pPr lvl="1"/>
            <a:r>
              <a:rPr lang="en-US" dirty="0" smtClean="0"/>
              <a:t>Comes in several forms depending on data types involved, e.g.,</a:t>
            </a:r>
          </a:p>
          <a:p>
            <a:pPr lvl="1"/>
            <a:r>
              <a:rPr lang="en-US" dirty="0" err="1" smtClean="0"/>
              <a:t>setExtra(String</a:t>
            </a:r>
            <a:r>
              <a:rPr lang="en-US" dirty="0" smtClean="0"/>
              <a:t> name, char value);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1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458200" cy="4625609"/>
          </a:xfrm>
        </p:spPr>
        <p:txBody>
          <a:bodyPr/>
          <a:lstStyle/>
          <a:p>
            <a:r>
              <a:rPr lang="en-US" dirty="0" smtClean="0"/>
              <a:t>EXTRA_EMAIL</a:t>
            </a:r>
          </a:p>
          <a:p>
            <a:pPr lvl="1"/>
            <a:r>
              <a:rPr lang="en-US" dirty="0" smtClean="0"/>
              <a:t>email addresses to send an email message to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800" dirty="0" smtClean="0"/>
              <a:t>Intent </a:t>
            </a:r>
            <a:r>
              <a:rPr lang="en-US" sz="2800" dirty="0" err="1" smtClean="0"/>
              <a:t>newInt</a:t>
            </a:r>
            <a:r>
              <a:rPr lang="en-US" sz="2800" dirty="0" smtClean="0"/>
              <a:t>= new </a:t>
            </a:r>
            <a:r>
              <a:rPr lang="en-US" sz="2800" dirty="0" err="1" smtClean="0"/>
              <a:t>Intent(Intent.ACTION_SEND</a:t>
            </a:r>
            <a:r>
              <a:rPr lang="en-US" sz="2800" dirty="0" smtClean="0"/>
              <a:t>);</a:t>
            </a:r>
          </a:p>
          <a:p>
            <a:pPr>
              <a:buNone/>
            </a:pPr>
            <a:r>
              <a:rPr lang="en-US" sz="2800" dirty="0" err="1" smtClean="0"/>
              <a:t>newInt.putExtra</a:t>
            </a:r>
            <a:r>
              <a:rPr lang="en-US" sz="2800" dirty="0" smtClean="0"/>
              <a:t> ( 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android.content.Intent.EXTRA_EMAIL</a:t>
            </a:r>
            <a:r>
              <a:rPr lang="en-US" sz="2800" dirty="0" smtClean="0"/>
              <a:t>, </a:t>
            </a:r>
          </a:p>
          <a:p>
            <a:pPr>
              <a:buNone/>
            </a:pPr>
            <a:r>
              <a:rPr lang="en-US" sz="2800" dirty="0" smtClean="0"/>
              <a:t>		new </a:t>
            </a:r>
            <a:r>
              <a:rPr lang="en-US" sz="2800" dirty="0" err="1" smtClean="0"/>
              <a:t>String[]{”aporter@cs.umd.edu</a:t>
            </a:r>
            <a:r>
              <a:rPr lang="en-US" sz="2800" dirty="0" smtClean="0"/>
              <a:t>"});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Specify how Intent should be handled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FLAG_ACTIVITY_NO_HISTORY</a:t>
            </a:r>
          </a:p>
          <a:p>
            <a:pPr lvl="2"/>
            <a:r>
              <a:rPr lang="en-US" dirty="0" smtClean="0"/>
              <a:t>Don’t put this Activity in the History stack</a:t>
            </a:r>
          </a:p>
          <a:p>
            <a:pPr lvl="1"/>
            <a:r>
              <a:rPr lang="en-US" dirty="0" smtClean="0"/>
              <a:t>FLAG_DEBUG_LOG_RESOLUTION</a:t>
            </a:r>
          </a:p>
          <a:p>
            <a:pPr lvl="2"/>
            <a:r>
              <a:rPr lang="en-US" dirty="0" smtClean="0"/>
              <a:t>Causes extra logging information to be printed when this Intent is processed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8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46256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Intent </a:t>
            </a:r>
            <a:r>
              <a:rPr lang="en-US" sz="2800" dirty="0" err="1" smtClean="0"/>
              <a:t>newInt</a:t>
            </a:r>
            <a:r>
              <a:rPr lang="en-US" sz="2800" dirty="0" smtClean="0"/>
              <a:t>= new </a:t>
            </a:r>
            <a:r>
              <a:rPr lang="en-US" sz="2800" dirty="0" err="1" smtClean="0"/>
              <a:t>Intent(Intent.ACTION_SEND</a:t>
            </a:r>
            <a:r>
              <a:rPr lang="en-US" sz="2800" dirty="0" smtClean="0"/>
              <a:t>);</a:t>
            </a:r>
          </a:p>
          <a:p>
            <a:pPr>
              <a:buNone/>
            </a:pPr>
            <a:r>
              <a:rPr lang="en-US" sz="2800" dirty="0" err="1" smtClean="0"/>
              <a:t>newInt.setFlags(Intent.FLAG_ACTIVITY_NO_HISTORY</a:t>
            </a:r>
            <a:r>
              <a:rPr lang="en-US" sz="2800" dirty="0" smtClean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2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Intents to Activate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Intents are used to activate Activities</a:t>
            </a:r>
          </a:p>
          <a:p>
            <a:pPr lvl="1"/>
            <a:r>
              <a:rPr lang="en-US" dirty="0" err="1" smtClean="0"/>
              <a:t>startActivity(Intent</a:t>
            </a:r>
            <a:r>
              <a:rPr lang="en-US" dirty="0" smtClean="0"/>
              <a:t> intent)</a:t>
            </a:r>
          </a:p>
          <a:p>
            <a:pPr lvl="1"/>
            <a:r>
              <a:rPr lang="en-US" dirty="0" err="1" smtClean="0"/>
              <a:t>startActivityForResult(Intent</a:t>
            </a:r>
            <a:r>
              <a:rPr lang="en-US" dirty="0" smtClean="0"/>
              <a:t> intent, …) </a:t>
            </a:r>
          </a:p>
          <a:p>
            <a:r>
              <a:rPr lang="en-US" dirty="0" smtClean="0"/>
              <a:t>The Activity to be activated can be </a:t>
            </a:r>
          </a:p>
          <a:p>
            <a:pPr lvl="1"/>
            <a:r>
              <a:rPr lang="en-US" dirty="0" smtClean="0"/>
              <a:t>Named explicitly in the Intent, or </a:t>
            </a:r>
          </a:p>
          <a:p>
            <a:pPr lvl="1"/>
            <a:r>
              <a:rPr lang="en-US" dirty="0" smtClean="0"/>
              <a:t>Can be determined through the intent resolution process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4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Explicit Activation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HelloWorldWithLogin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Users must authenticate before viewing the “Hello, Android” message</a:t>
            </a:r>
          </a:p>
          <a:p>
            <a:r>
              <a:rPr lang="en-US" dirty="0" err="1" smtClean="0"/>
              <a:t>LoginActivity</a:t>
            </a:r>
            <a:endParaRPr lang="en-US" dirty="0" smtClean="0"/>
          </a:p>
          <a:p>
            <a:pPr lvl="1"/>
            <a:r>
              <a:rPr lang="en-US" dirty="0" smtClean="0"/>
              <a:t>Accepts username &amp; password</a:t>
            </a:r>
          </a:p>
          <a:p>
            <a:pPr lvl="1"/>
            <a:r>
              <a:rPr lang="en-US" dirty="0" smtClean="0"/>
              <a:t>If password correct, starts </a:t>
            </a:r>
            <a:r>
              <a:rPr lang="en-US" dirty="0" err="1" smtClean="0"/>
              <a:t>HelloAndroid</a:t>
            </a:r>
            <a:r>
              <a:rPr lang="en-US" dirty="0" smtClean="0"/>
              <a:t> Activity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8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Activating an Activity (cont.)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2093" t="1440" r="2093" b="1440"/>
          <a:stretch>
            <a:fillRect/>
          </a:stretch>
        </p:blipFill>
        <p:spPr>
          <a:xfrm>
            <a:off x="1219200" y="1828800"/>
            <a:ext cx="3139442" cy="46253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 l="2063" t="1429" r="2063" b="1429"/>
          <a:stretch>
            <a:fillRect/>
          </a:stretch>
        </p:blipFill>
        <p:spPr>
          <a:xfrm>
            <a:off x="4724677" y="1828800"/>
            <a:ext cx="3187067" cy="466339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4F68E-C57F-4025-9250-F4D4A8B1493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Activating an Activity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 smtClean="0"/>
              <a:t>public class </a:t>
            </a:r>
            <a:r>
              <a:rPr lang="en-US" sz="2400" dirty="0" err="1" smtClean="0"/>
              <a:t>LoginScreen</a:t>
            </a:r>
            <a:r>
              <a:rPr lang="en-US" sz="2400" dirty="0" smtClean="0"/>
              <a:t> extends Activity {</a:t>
            </a:r>
          </a:p>
          <a:p>
            <a:pPr>
              <a:buNone/>
            </a:pPr>
            <a:r>
              <a:rPr lang="en-US" sz="2400" dirty="0" smtClean="0"/>
              <a:t>  public void </a:t>
            </a:r>
            <a:r>
              <a:rPr lang="en-US" sz="2400" dirty="0" err="1" smtClean="0"/>
              <a:t>onCreate(Bundle</a:t>
            </a:r>
            <a:r>
              <a:rPr lang="en-US" sz="2400" dirty="0" smtClean="0"/>
              <a:t> </a:t>
            </a:r>
            <a:r>
              <a:rPr lang="en-US" sz="2400" dirty="0" err="1" smtClean="0"/>
              <a:t>savedInstanceState</a:t>
            </a:r>
            <a:r>
              <a:rPr lang="en-US" sz="2400" dirty="0" smtClean="0"/>
              <a:t>) {</a:t>
            </a:r>
          </a:p>
          <a:p>
            <a:pPr>
              <a:buNone/>
            </a:pPr>
            <a:r>
              <a:rPr lang="en-US" sz="2400" dirty="0" smtClean="0"/>
              <a:t>  …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loginButton.setOnClickListener(new</a:t>
            </a:r>
            <a:r>
              <a:rPr lang="en-US" sz="2400" dirty="0" smtClean="0"/>
              <a:t> </a:t>
            </a:r>
            <a:r>
              <a:rPr lang="en-US" sz="2400" dirty="0" err="1" smtClean="0"/>
              <a:t>OnClickListener</a:t>
            </a:r>
            <a:r>
              <a:rPr lang="en-US" sz="2400" dirty="0" smtClean="0"/>
              <a:t>() {</a:t>
            </a:r>
          </a:p>
          <a:p>
            <a:pPr>
              <a:buNone/>
            </a:pPr>
            <a:r>
              <a:rPr lang="en-US" sz="2400" dirty="0" smtClean="0"/>
              <a:t>      public void </a:t>
            </a:r>
            <a:r>
              <a:rPr lang="en-US" sz="2400" dirty="0" err="1" smtClean="0"/>
              <a:t>onClick(View</a:t>
            </a:r>
            <a:r>
              <a:rPr lang="en-US" sz="2400" dirty="0" smtClean="0"/>
              <a:t> </a:t>
            </a:r>
            <a:r>
              <a:rPr lang="en-US" sz="2400" dirty="0" err="1" smtClean="0"/>
              <a:t>v</a:t>
            </a:r>
            <a:r>
              <a:rPr lang="en-US" sz="2400" dirty="0" smtClean="0"/>
              <a:t>) {</a:t>
            </a:r>
          </a:p>
          <a:p>
            <a:pPr>
              <a:buNone/>
            </a:pPr>
            <a:r>
              <a:rPr lang="en-US" sz="2400" dirty="0" smtClean="0"/>
              <a:t>         if (</a:t>
            </a:r>
            <a:r>
              <a:rPr lang="en-US" sz="2400" dirty="0" err="1" smtClean="0"/>
              <a:t>checkPassword(uname.getText</a:t>
            </a:r>
            <a:r>
              <a:rPr lang="en-US" sz="2400" dirty="0" smtClean="0"/>
              <a:t>(), </a:t>
            </a:r>
            <a:r>
              <a:rPr lang="en-US" sz="2400" dirty="0" err="1" smtClean="0"/>
              <a:t>passwd.getText</a:t>
            </a:r>
            <a:r>
              <a:rPr lang="en-US" sz="2400" dirty="0" smtClean="0"/>
              <a:t>())){</a:t>
            </a:r>
          </a:p>
          <a:p>
            <a:pPr>
              <a:buNone/>
            </a:pPr>
            <a:r>
              <a:rPr lang="en-US" sz="2400" dirty="0" smtClean="0"/>
              <a:t>           Intent </a:t>
            </a:r>
            <a:r>
              <a:rPr lang="en-US" sz="2400" dirty="0" err="1" smtClean="0"/>
              <a:t>helloAndroidIntent</a:t>
            </a:r>
            <a:r>
              <a:rPr lang="en-US" sz="2400" dirty="0" smtClean="0"/>
              <a:t> = </a:t>
            </a:r>
            <a:br>
              <a:rPr lang="en-US" sz="2400" dirty="0" smtClean="0"/>
            </a:br>
            <a:r>
              <a:rPr lang="en-US" sz="2400" dirty="0" smtClean="0"/>
              <a:t>        new </a:t>
            </a:r>
            <a:r>
              <a:rPr lang="en-US" sz="2400" dirty="0" err="1" smtClean="0"/>
              <a:t>Intent(LoginScreen.this</a:t>
            </a:r>
            <a:r>
              <a:rPr lang="en-US" sz="2400" dirty="0" smtClean="0"/>
              <a:t>, </a:t>
            </a:r>
            <a:r>
              <a:rPr lang="en-US" sz="2400" dirty="0" err="1" smtClean="0"/>
              <a:t>HelloAndroid.class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           </a:t>
            </a:r>
            <a:r>
              <a:rPr lang="en-US" sz="2400" dirty="0" err="1" smtClean="0"/>
              <a:t>startActivity(helloAndroidIntent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         }</a:t>
            </a:r>
            <a:br>
              <a:rPr lang="en-US" sz="2400" dirty="0" smtClean="0"/>
            </a:br>
            <a:r>
              <a:rPr lang="en-US" sz="2400" dirty="0" smtClean="0"/>
              <a:t> }</a:t>
            </a:r>
          </a:p>
          <a:p>
            <a:pPr>
              <a:buNone/>
            </a:pPr>
            <a:r>
              <a:rPr lang="en-US" sz="2400" dirty="0" smtClean="0"/>
              <a:t>    });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Activation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Activity to be activated is not named, the system attempts to find an Activity that matches the Intent</a:t>
            </a:r>
          </a:p>
          <a:p>
            <a:pPr lvl="1"/>
            <a:r>
              <a:rPr lang="en-US" dirty="0" smtClean="0"/>
              <a:t>Called Intent Resolution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3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8077200" cy="1673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Programming the Android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276600"/>
            <a:ext cx="6400800" cy="2209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Intents and Intent </a:t>
            </a:r>
            <a:r>
              <a:rPr lang="en-US" dirty="0" smtClean="0">
                <a:solidFill>
                  <a:srgbClr val="FF0000"/>
                </a:solidFill>
              </a:rPr>
              <a:t>Filters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(Notes#3)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45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Intent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process for matching Intents with Activities that want to receive them</a:t>
            </a:r>
          </a:p>
          <a:p>
            <a:r>
              <a:rPr lang="en-US" dirty="0" smtClean="0"/>
              <a:t>Intent Filters describe which Intents an Activity can handle</a:t>
            </a:r>
          </a:p>
          <a:p>
            <a:pPr lvl="1"/>
            <a:r>
              <a:rPr lang="en-US" dirty="0" smtClean="0"/>
              <a:t>Usually specified in an </a:t>
            </a:r>
            <a:r>
              <a:rPr lang="en-US" dirty="0" err="1" smtClean="0"/>
              <a:t>AndroidManifest.xml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Intent Resolution only considers the following</a:t>
            </a:r>
          </a:p>
          <a:p>
            <a:pPr lvl="1"/>
            <a:r>
              <a:rPr lang="en-US" dirty="0" smtClean="0"/>
              <a:t>Action</a:t>
            </a:r>
          </a:p>
          <a:p>
            <a:pPr lvl="1"/>
            <a:r>
              <a:rPr lang="en-US" dirty="0" smtClean="0"/>
              <a:t>Data (both URI and mime data type)</a:t>
            </a:r>
          </a:p>
          <a:p>
            <a:pPr lvl="1"/>
            <a:r>
              <a:rPr lang="en-US" dirty="0" smtClean="0"/>
              <a:t>Category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5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Specifying </a:t>
            </a:r>
            <a:r>
              <a:rPr lang="en-US" dirty="0" err="1" smtClean="0"/>
              <a:t>IntentFilters</a:t>
            </a:r>
            <a:r>
              <a:rPr lang="en-US" dirty="0" smtClean="0"/>
              <a:t> in </a:t>
            </a:r>
            <a:r>
              <a:rPr lang="en-US" dirty="0" err="1" smtClean="0"/>
              <a:t>AndroidManifest.xml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&lt;activity ….&gt; </a:t>
            </a:r>
          </a:p>
          <a:p>
            <a:pPr>
              <a:buNone/>
            </a:pPr>
            <a:r>
              <a:rPr lang="en-US" dirty="0" smtClean="0"/>
              <a:t>  &lt;intent-filter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android:</a:t>
            </a:r>
            <a:r>
              <a:rPr lang="en-US" dirty="0" err="1" smtClean="0">
                <a:hlinkClick r:id="rId2"/>
              </a:rPr>
              <a:t>icon</a:t>
            </a:r>
            <a:r>
              <a:rPr lang="en-US" dirty="0" smtClean="0"/>
              <a:t>="</a:t>
            </a:r>
            <a:r>
              <a:rPr lang="en-US" dirty="0" err="1" smtClean="0"/>
              <a:t>drawable</a:t>
            </a:r>
            <a:r>
              <a:rPr lang="en-US" dirty="0" smtClean="0"/>
              <a:t> resource”</a:t>
            </a:r>
            <a:br>
              <a:rPr lang="en-US" dirty="0" smtClean="0"/>
            </a:br>
            <a:r>
              <a:rPr lang="en-US" dirty="0" smtClean="0"/>
              <a:t> </a:t>
            </a:r>
            <a:r>
              <a:rPr lang="en-US" dirty="0" err="1" smtClean="0"/>
              <a:t>android:</a:t>
            </a:r>
            <a:r>
              <a:rPr lang="en-US" dirty="0" err="1" smtClean="0">
                <a:hlinkClick r:id="rId3"/>
              </a:rPr>
              <a:t>label</a:t>
            </a:r>
            <a:r>
              <a:rPr lang="en-US" dirty="0" smtClean="0"/>
              <a:t>="string resource”</a:t>
            </a:r>
            <a:br>
              <a:rPr lang="en-US" dirty="0" smtClean="0"/>
            </a:br>
            <a:r>
              <a:rPr lang="en-US" dirty="0" smtClean="0"/>
              <a:t> </a:t>
            </a:r>
            <a:r>
              <a:rPr lang="en-US" dirty="0" err="1" smtClean="0"/>
              <a:t>android:</a:t>
            </a:r>
            <a:r>
              <a:rPr lang="en-US" dirty="0" err="1" smtClean="0">
                <a:hlinkClick r:id="rId4"/>
              </a:rPr>
              <a:t>priority</a:t>
            </a:r>
            <a:r>
              <a:rPr lang="en-US" dirty="0" smtClean="0"/>
              <a:t>="integer” </a:t>
            </a:r>
          </a:p>
          <a:p>
            <a:pPr>
              <a:buNone/>
            </a:pPr>
            <a:r>
              <a:rPr lang="en-US" dirty="0" smtClean="0"/>
              <a:t>     . . .</a:t>
            </a:r>
          </a:p>
          <a:p>
            <a:pPr>
              <a:buNone/>
            </a:pPr>
            <a:r>
              <a:rPr lang="en-US" dirty="0" smtClean="0"/>
              <a:t>    &lt;action </a:t>
            </a:r>
            <a:r>
              <a:rPr lang="en-US" dirty="0" err="1" smtClean="0"/>
              <a:t>android:name</a:t>
            </a:r>
            <a:r>
              <a:rPr lang="en-US" dirty="0" smtClean="0"/>
              <a:t>=”</a:t>
            </a:r>
            <a:r>
              <a:rPr lang="en-US" dirty="0" err="1" smtClean="0"/>
              <a:t>actionName</a:t>
            </a:r>
            <a:r>
              <a:rPr lang="en-US" dirty="0" smtClean="0"/>
              <a:t>" /&gt;</a:t>
            </a:r>
          </a:p>
          <a:p>
            <a:pPr>
              <a:buNone/>
            </a:pPr>
            <a:r>
              <a:rPr lang="en-US" dirty="0" smtClean="0"/>
              <a:t>    …</a:t>
            </a:r>
          </a:p>
          <a:p>
            <a:pPr>
              <a:buNone/>
            </a:pPr>
            <a:r>
              <a:rPr lang="en-US" dirty="0" smtClean="0"/>
              <a:t>&lt;/intent-filter&gt;  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&lt;/activity&gt;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2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Specifying </a:t>
            </a:r>
            <a:r>
              <a:rPr lang="en-US" dirty="0" err="1" smtClean="0"/>
              <a:t>IntentFilters</a:t>
            </a:r>
            <a:r>
              <a:rPr lang="en-US" dirty="0" smtClean="0"/>
              <a:t> in </a:t>
            </a:r>
            <a:r>
              <a:rPr lang="en-US" dirty="0" err="1" smtClean="0"/>
              <a:t>AndroidManifest.xml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android:icon</a:t>
            </a:r>
            <a:r>
              <a:rPr lang="en-US" dirty="0" smtClean="0"/>
              <a:t> – Icon representing the activity</a:t>
            </a:r>
          </a:p>
          <a:p>
            <a:r>
              <a:rPr lang="en-US" dirty="0" err="1" smtClean="0"/>
              <a:t>android:label</a:t>
            </a:r>
            <a:r>
              <a:rPr lang="en-US" dirty="0" smtClean="0"/>
              <a:t> - User-readable label for the parent component</a:t>
            </a:r>
          </a:p>
          <a:p>
            <a:r>
              <a:rPr lang="en-US" dirty="0" err="1" smtClean="0"/>
              <a:t>android:priority</a:t>
            </a:r>
            <a:r>
              <a:rPr lang="en-US" dirty="0" smtClean="0"/>
              <a:t> – Priority given to the parent component when handling matching intents</a:t>
            </a:r>
          </a:p>
          <a:p>
            <a:pPr lvl="1"/>
            <a:r>
              <a:rPr lang="en-US" dirty="0" smtClean="0"/>
              <a:t>Causes Android to prefer one activity over another</a:t>
            </a:r>
          </a:p>
          <a:p>
            <a:pPr lvl="1"/>
            <a:r>
              <a:rPr lang="en-US" dirty="0" smtClean="0"/>
              <a:t>Higher values represent higher priorities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6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data to an </a:t>
            </a:r>
            <a:r>
              <a:rPr lang="en-US" dirty="0" err="1" smtClean="0"/>
              <a:t>IntentFilter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&lt;intent-filter …&gt; </a:t>
            </a:r>
            <a:br>
              <a:rPr lang="en-US" dirty="0" smtClean="0"/>
            </a:b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    &lt;data </a:t>
            </a:r>
            <a:r>
              <a:rPr lang="en-US" dirty="0" err="1" smtClean="0"/>
              <a:t>android:host</a:t>
            </a:r>
            <a:r>
              <a:rPr lang="en-US" dirty="0" smtClean="0"/>
              <a:t>="string"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android:mimeType</a:t>
            </a:r>
            <a:r>
              <a:rPr lang="en-US" dirty="0" smtClean="0"/>
              <a:t>="string"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android:path</a:t>
            </a:r>
            <a:r>
              <a:rPr lang="en-US" dirty="0" smtClean="0"/>
              <a:t>="string"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android:pathPattern</a:t>
            </a:r>
            <a:r>
              <a:rPr lang="en-US" dirty="0" smtClean="0"/>
              <a:t>="string"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android:pathPrefix</a:t>
            </a:r>
            <a:r>
              <a:rPr lang="en-US" dirty="0" smtClean="0"/>
              <a:t>="string"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android:port</a:t>
            </a:r>
            <a:r>
              <a:rPr lang="en-US" dirty="0" smtClean="0"/>
              <a:t>="string"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android:scheme</a:t>
            </a:r>
            <a:r>
              <a:rPr lang="en-US" dirty="0" smtClean="0"/>
              <a:t>="string" /&gt;</a:t>
            </a:r>
            <a:br>
              <a:rPr lang="en-US" dirty="0" smtClean="0"/>
            </a:b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&lt;/intent-filter&gt; 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3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a Category to an </a:t>
            </a:r>
            <a:r>
              <a:rPr lang="en-US" dirty="0" err="1" smtClean="0"/>
              <a:t>IntentFilter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&lt;intent-filter …&gt;</a:t>
            </a:r>
            <a:br>
              <a:rPr lang="en-US" dirty="0" smtClean="0"/>
            </a:br>
            <a:r>
              <a:rPr lang="en-US" dirty="0" smtClean="0"/>
              <a:t>. . .</a:t>
            </a:r>
          </a:p>
          <a:p>
            <a:pPr>
              <a:buNone/>
            </a:pPr>
            <a:r>
              <a:rPr lang="en-US" dirty="0" smtClean="0"/>
              <a:t>    &lt;category </a:t>
            </a:r>
            <a:r>
              <a:rPr lang="en-US" dirty="0" err="1" smtClean="0"/>
              <a:t>android:name</a:t>
            </a:r>
            <a:r>
              <a:rPr lang="en-US" dirty="0" smtClean="0"/>
              <a:t>="string" /&gt;</a:t>
            </a:r>
            <a:br>
              <a:rPr lang="en-US" dirty="0" smtClean="0"/>
            </a:b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&lt;/intent-filter&gt;  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2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Map Application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462560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800" dirty="0" smtClean="0"/>
              <a:t> &lt;intent-filter …&gt;</a:t>
            </a:r>
            <a:br>
              <a:rPr lang="en-US" sz="2800" dirty="0" smtClean="0"/>
            </a:br>
            <a:r>
              <a:rPr lang="en-US" sz="2800" dirty="0" smtClean="0"/>
              <a:t>&lt;action </a:t>
            </a:r>
            <a:r>
              <a:rPr lang="en-US" sz="2800" dirty="0" err="1" smtClean="0"/>
              <a:t>android:name</a:t>
            </a:r>
            <a:r>
              <a:rPr lang="en-US" sz="2800" dirty="0" smtClean="0"/>
              <a:t>=</a:t>
            </a:r>
          </a:p>
          <a:p>
            <a:pPr>
              <a:buNone/>
            </a:pPr>
            <a:r>
              <a:rPr lang="en-US" sz="2800" dirty="0" smtClean="0"/>
              <a:t>			"</a:t>
            </a:r>
            <a:r>
              <a:rPr lang="en-US" sz="2800" dirty="0" err="1" smtClean="0"/>
              <a:t>android.intent.action.VIEW</a:t>
            </a:r>
            <a:r>
              <a:rPr lang="en-US" sz="2800" dirty="0" smtClean="0"/>
              <a:t>" /&gt;</a:t>
            </a:r>
            <a:br>
              <a:rPr lang="en-US" sz="2800" dirty="0" smtClean="0"/>
            </a:br>
            <a:r>
              <a:rPr lang="en-US" sz="2800" dirty="0" smtClean="0"/>
              <a:t>&lt;category </a:t>
            </a:r>
            <a:r>
              <a:rPr lang="en-US" sz="2800" dirty="0" err="1" smtClean="0"/>
              <a:t>android:name</a:t>
            </a:r>
            <a:r>
              <a:rPr lang="en-US" sz="2800" dirty="0" smtClean="0"/>
              <a:t>=</a:t>
            </a:r>
            <a:br>
              <a:rPr lang="en-US" sz="2800" dirty="0" smtClean="0"/>
            </a:br>
            <a:r>
              <a:rPr lang="en-US" sz="2800" dirty="0" smtClean="0"/>
              <a:t>		"</a:t>
            </a:r>
            <a:r>
              <a:rPr lang="en-US" sz="2800" dirty="0" err="1" smtClean="0"/>
              <a:t>android.intent.category.DEFAULT</a:t>
            </a:r>
            <a:r>
              <a:rPr lang="en-US" sz="2800" dirty="0" smtClean="0"/>
              <a:t>" /&gt;</a:t>
            </a:r>
            <a:br>
              <a:rPr lang="en-US" sz="2800" dirty="0" smtClean="0"/>
            </a:br>
            <a:r>
              <a:rPr lang="en-US" sz="2800" dirty="0" smtClean="0"/>
              <a:t>&lt;category </a:t>
            </a:r>
            <a:r>
              <a:rPr lang="en-US" sz="2800" dirty="0" err="1" smtClean="0"/>
              <a:t>android:name</a:t>
            </a:r>
            <a:r>
              <a:rPr lang="en-US" sz="2800" dirty="0" smtClean="0"/>
              <a:t>=</a:t>
            </a:r>
            <a:br>
              <a:rPr lang="en-US" sz="2800" dirty="0" smtClean="0"/>
            </a:br>
            <a:r>
              <a:rPr lang="en-US" sz="2800" dirty="0" smtClean="0"/>
              <a:t>		"</a:t>
            </a:r>
            <a:r>
              <a:rPr lang="en-US" sz="2800" dirty="0" err="1" smtClean="0"/>
              <a:t>android.intent.category.BROWSABLE</a:t>
            </a:r>
            <a:r>
              <a:rPr lang="en-US" sz="2800" dirty="0" smtClean="0"/>
              <a:t>" /&gt;</a:t>
            </a:r>
            <a:br>
              <a:rPr lang="en-US" sz="2800" dirty="0" smtClean="0"/>
            </a:br>
            <a:r>
              <a:rPr lang="en-US" sz="2800" dirty="0" smtClean="0"/>
              <a:t>&lt;data </a:t>
            </a:r>
            <a:r>
              <a:rPr lang="en-US" sz="2800" dirty="0" err="1" smtClean="0"/>
              <a:t>android:scheme</a:t>
            </a:r>
            <a:r>
              <a:rPr lang="en-US" sz="2800" dirty="0" smtClean="0"/>
              <a:t>="geo”/&gt;</a:t>
            </a:r>
          </a:p>
          <a:p>
            <a:pPr>
              <a:buNone/>
            </a:pPr>
            <a:r>
              <a:rPr lang="en-US" sz="2800" dirty="0" smtClean="0"/>
              <a:t>&lt;intent-filter&gt;</a:t>
            </a:r>
            <a:br>
              <a:rPr lang="en-US" sz="2800" dirty="0" smtClean="0"/>
            </a:b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public class </a:t>
            </a:r>
            <a:r>
              <a:rPr lang="en-US" sz="2400" dirty="0" err="1" smtClean="0"/>
              <a:t>CheckIntents</a:t>
            </a:r>
            <a:r>
              <a:rPr lang="en-US" sz="2400" dirty="0" smtClean="0"/>
              <a:t> extends Activity {</a:t>
            </a:r>
            <a:br>
              <a:rPr lang="en-US" sz="2400" dirty="0" smtClean="0"/>
            </a:br>
            <a:r>
              <a:rPr lang="en-US" sz="2400" dirty="0" smtClean="0"/>
              <a:t> …</a:t>
            </a:r>
            <a:br>
              <a:rPr lang="en-US" sz="2400" dirty="0" smtClean="0"/>
            </a:br>
            <a:r>
              <a:rPr lang="en-US" sz="2400" dirty="0" smtClean="0"/>
              <a:t>public void </a:t>
            </a:r>
            <a:r>
              <a:rPr lang="en-US" sz="2400" dirty="0" err="1" smtClean="0"/>
              <a:t>onCreate(Bundle</a:t>
            </a:r>
            <a:r>
              <a:rPr lang="en-US" sz="2400" dirty="0" smtClean="0"/>
              <a:t> </a:t>
            </a:r>
            <a:r>
              <a:rPr lang="en-US" sz="2400" dirty="0" err="1" smtClean="0"/>
              <a:t>savedInstanceState</a:t>
            </a:r>
            <a:r>
              <a:rPr lang="en-US" sz="2400" dirty="0" smtClean="0"/>
              <a:t>) {</a:t>
            </a:r>
            <a:br>
              <a:rPr lang="en-US" sz="2400" dirty="0" smtClean="0"/>
            </a:br>
            <a:r>
              <a:rPr lang="en-US" sz="2400" dirty="0" smtClean="0"/>
              <a:t>…</a:t>
            </a:r>
            <a:br>
              <a:rPr lang="en-US" sz="2400" dirty="0" smtClean="0"/>
            </a:br>
            <a:r>
              <a:rPr lang="en-US" sz="2400" dirty="0" err="1" smtClean="0"/>
              <a:t>checkButton.setOnClickListener(new</a:t>
            </a:r>
            <a:r>
              <a:rPr lang="en-US" sz="2400" dirty="0" smtClean="0"/>
              <a:t> </a:t>
            </a:r>
            <a:r>
              <a:rPr lang="en-US" sz="2400" dirty="0" err="1" smtClean="0"/>
              <a:t>OnClickListener</a:t>
            </a:r>
            <a:r>
              <a:rPr lang="en-US" sz="2400" dirty="0" smtClean="0"/>
              <a:t>() {</a:t>
            </a:r>
          </a:p>
          <a:p>
            <a:pPr>
              <a:buNone/>
            </a:pPr>
            <a:r>
              <a:rPr lang="en-US" sz="2400" dirty="0" smtClean="0"/>
              <a:t>       public void </a:t>
            </a:r>
            <a:r>
              <a:rPr lang="en-US" sz="2400" dirty="0" err="1" smtClean="0"/>
              <a:t>onClick(View</a:t>
            </a:r>
            <a:r>
              <a:rPr lang="en-US" sz="2400" dirty="0" smtClean="0"/>
              <a:t> </a:t>
            </a:r>
            <a:r>
              <a:rPr lang="en-US" sz="2400" dirty="0" err="1" smtClean="0"/>
              <a:t>v</a:t>
            </a:r>
            <a:r>
              <a:rPr lang="en-US" sz="2400" dirty="0" smtClean="0"/>
              <a:t>) {</a:t>
            </a:r>
          </a:p>
          <a:p>
            <a:pPr>
              <a:buNone/>
            </a:pPr>
            <a:r>
              <a:rPr lang="en-US" sz="2400" dirty="0" smtClean="0"/>
              <a:t>          List&lt;String&gt; acts = </a:t>
            </a:r>
            <a:r>
              <a:rPr lang="en-US" sz="2400" dirty="0" err="1" smtClean="0"/>
              <a:t>CheckIntents.</a:t>
            </a:r>
            <a:r>
              <a:rPr lang="en-US" sz="2400" i="1" dirty="0" err="1" smtClean="0"/>
              <a:t>getActivitiesForAction</a:t>
            </a:r>
            <a:r>
              <a:rPr lang="en-US" sz="2400" i="1" dirty="0" smtClean="0"/>
              <a:t>(</a:t>
            </a:r>
          </a:p>
          <a:p>
            <a:pPr>
              <a:buNone/>
            </a:pPr>
            <a:r>
              <a:rPr lang="en-US" sz="2400" dirty="0" smtClean="0"/>
              <a:t>                                                                  </a:t>
            </a:r>
            <a:r>
              <a:rPr lang="en-US" sz="2400" dirty="0" err="1" smtClean="0"/>
              <a:t>CheckIntents.this</a:t>
            </a:r>
            <a:r>
              <a:rPr lang="en-US" sz="2400" dirty="0" smtClean="0"/>
              <a:t>, </a:t>
            </a:r>
            <a:br>
              <a:rPr lang="en-US" sz="2400" dirty="0" smtClean="0"/>
            </a:br>
            <a:r>
              <a:rPr lang="en-US" sz="2400" dirty="0" smtClean="0"/>
              <a:t>                                                             </a:t>
            </a:r>
            <a:r>
              <a:rPr lang="en-US" sz="2400" dirty="0" err="1" smtClean="0"/>
              <a:t>intentText.getText().toString</a:t>
            </a:r>
            <a:r>
              <a:rPr lang="en-US" sz="2400" dirty="0" smtClean="0"/>
              <a:t>())</a:t>
            </a:r>
            <a:br>
              <a:rPr lang="en-US" sz="2400" dirty="0" smtClean="0"/>
            </a:br>
            <a:r>
              <a:rPr lang="en-US" sz="2400" dirty="0" smtClean="0"/>
              <a:t>     // output results</a:t>
            </a:r>
          </a:p>
          <a:p>
            <a:pPr>
              <a:buNone/>
            </a:pPr>
            <a:r>
              <a:rPr lang="en-US" sz="2400" dirty="0" smtClean="0"/>
              <a:t>       }</a:t>
            </a:r>
          </a:p>
          <a:p>
            <a:pPr>
              <a:buNone/>
            </a:pPr>
            <a:r>
              <a:rPr lang="en-US" sz="2400" dirty="0" smtClean="0"/>
              <a:t>   });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endParaRPr lang="en-US" sz="24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4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824" dirty="0" smtClean="0"/>
              <a:t>public static List&lt;String&gt; </a:t>
            </a:r>
            <a:r>
              <a:rPr lang="en-US" sz="2824" dirty="0" err="1" smtClean="0"/>
              <a:t>getActivitiesForAction</a:t>
            </a:r>
            <a:r>
              <a:rPr lang="en-US" sz="2824" dirty="0" smtClean="0"/>
              <a:t>(</a:t>
            </a:r>
            <a:br>
              <a:rPr lang="en-US" sz="2824" dirty="0" smtClean="0"/>
            </a:br>
            <a:r>
              <a:rPr lang="en-US" sz="2824" dirty="0" smtClean="0"/>
              <a:t>                                                  Context </a:t>
            </a:r>
            <a:r>
              <a:rPr lang="en-US" sz="2824" dirty="0" err="1" smtClean="0"/>
              <a:t>context,String</a:t>
            </a:r>
            <a:r>
              <a:rPr lang="en-US" sz="2824" dirty="0" smtClean="0"/>
              <a:t> action) {</a:t>
            </a:r>
          </a:p>
          <a:p>
            <a:pPr>
              <a:buNone/>
            </a:pPr>
            <a:r>
              <a:rPr lang="en-US" sz="2824" dirty="0" smtClean="0"/>
              <a:t>   final </a:t>
            </a:r>
            <a:r>
              <a:rPr lang="en-US" sz="2824" dirty="0" err="1" smtClean="0"/>
              <a:t>PackageManager</a:t>
            </a:r>
            <a:r>
              <a:rPr lang="en-US" sz="2824" dirty="0" smtClean="0"/>
              <a:t> </a:t>
            </a:r>
            <a:r>
              <a:rPr lang="en-US" sz="2824" dirty="0" err="1" smtClean="0"/>
              <a:t>packageManager</a:t>
            </a:r>
            <a:r>
              <a:rPr lang="en-US" sz="2824" dirty="0" smtClean="0"/>
              <a:t> =</a:t>
            </a:r>
            <a:br>
              <a:rPr lang="en-US" sz="2824" dirty="0" smtClean="0"/>
            </a:br>
            <a:r>
              <a:rPr lang="en-US" sz="2824" dirty="0" smtClean="0"/>
              <a:t>                                                  </a:t>
            </a:r>
            <a:r>
              <a:rPr lang="en-US" sz="2824" dirty="0" err="1" smtClean="0"/>
              <a:t>context.getPackageManager</a:t>
            </a:r>
            <a:r>
              <a:rPr lang="en-US" sz="2824" dirty="0" smtClean="0"/>
              <a:t>();</a:t>
            </a:r>
          </a:p>
          <a:p>
            <a:pPr>
              <a:buNone/>
            </a:pPr>
            <a:r>
              <a:rPr lang="en-US" sz="2824" dirty="0" smtClean="0"/>
              <a:t>   final Intent intent = new </a:t>
            </a:r>
            <a:r>
              <a:rPr lang="en-US" sz="2824" dirty="0" err="1" smtClean="0"/>
              <a:t>Intent(action</a:t>
            </a:r>
            <a:r>
              <a:rPr lang="en-US" sz="2824" dirty="0" smtClean="0"/>
              <a:t>);</a:t>
            </a:r>
          </a:p>
          <a:p>
            <a:pPr>
              <a:buNone/>
            </a:pPr>
            <a:r>
              <a:rPr lang="en-US" sz="2824" dirty="0" smtClean="0"/>
              <a:t>   final List&lt;</a:t>
            </a:r>
            <a:r>
              <a:rPr lang="en-US" sz="2824" dirty="0" err="1" smtClean="0"/>
              <a:t>ResolveInfo</a:t>
            </a:r>
            <a:r>
              <a:rPr lang="en-US" sz="2824" dirty="0" smtClean="0"/>
              <a:t>&gt; list = </a:t>
            </a:r>
            <a:br>
              <a:rPr lang="en-US" sz="2824" dirty="0" smtClean="0"/>
            </a:br>
            <a:r>
              <a:rPr lang="en-US" sz="2824" dirty="0" smtClean="0"/>
              <a:t>              </a:t>
            </a:r>
            <a:r>
              <a:rPr lang="en-US" sz="2824" dirty="0" err="1" smtClean="0"/>
              <a:t>packageManager.queryIntentActivities(intent</a:t>
            </a:r>
            <a:r>
              <a:rPr lang="en-US" sz="2824" dirty="0" smtClean="0"/>
              <a:t>, 0);</a:t>
            </a:r>
          </a:p>
          <a:p>
            <a:pPr>
              <a:buNone/>
            </a:pPr>
            <a:r>
              <a:rPr lang="en-US" sz="2824" dirty="0" smtClean="0"/>
              <a:t>   final List&lt;String&gt; acts = new </a:t>
            </a:r>
            <a:r>
              <a:rPr lang="en-US" sz="2824" dirty="0" err="1" smtClean="0"/>
              <a:t>ArrayList</a:t>
            </a:r>
            <a:r>
              <a:rPr lang="en-US" sz="2824" dirty="0" smtClean="0"/>
              <a:t>&lt;String&gt;();</a:t>
            </a:r>
          </a:p>
          <a:p>
            <a:pPr>
              <a:buNone/>
            </a:pPr>
            <a:r>
              <a:rPr lang="en-US" sz="2824" dirty="0" smtClean="0"/>
              <a:t>   for (</a:t>
            </a:r>
            <a:r>
              <a:rPr lang="en-US" sz="2824" dirty="0" err="1" smtClean="0"/>
              <a:t>ResolveInfo</a:t>
            </a:r>
            <a:r>
              <a:rPr lang="en-US" sz="2824" dirty="0" smtClean="0"/>
              <a:t> </a:t>
            </a:r>
            <a:r>
              <a:rPr lang="en-US" sz="2824" dirty="0" err="1" smtClean="0"/>
              <a:t>ri</a:t>
            </a:r>
            <a:r>
              <a:rPr lang="en-US" sz="2824" dirty="0" smtClean="0"/>
              <a:t> : list) { </a:t>
            </a:r>
            <a:r>
              <a:rPr lang="en-US" sz="2824" dirty="0" err="1" smtClean="0"/>
              <a:t>acts.add(ri.activityInfo.name</a:t>
            </a:r>
            <a:r>
              <a:rPr lang="en-US" sz="2824" dirty="0" smtClean="0"/>
              <a:t>); }</a:t>
            </a:r>
          </a:p>
          <a:p>
            <a:pPr>
              <a:buNone/>
            </a:pPr>
            <a:r>
              <a:rPr lang="en-US" sz="2824" dirty="0" smtClean="0"/>
              <a:t>   return acts;</a:t>
            </a:r>
          </a:p>
          <a:p>
            <a:pPr>
              <a:buNone/>
            </a:pPr>
            <a:r>
              <a:rPr lang="en-US" sz="2824" dirty="0" smtClean="0"/>
              <a:t>}</a:t>
            </a:r>
          </a:p>
          <a:p>
            <a:pPr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1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Intent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820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Intents are data structures that specify</a:t>
            </a:r>
          </a:p>
          <a:p>
            <a:pPr lvl="1"/>
            <a:r>
              <a:rPr lang="en-US" dirty="0" smtClean="0"/>
              <a:t>Operations to be performed</a:t>
            </a:r>
          </a:p>
          <a:p>
            <a:pPr lvl="1"/>
            <a:r>
              <a:rPr lang="en-US" dirty="0" smtClean="0"/>
              <a:t>Events that have occurred</a:t>
            </a:r>
          </a:p>
          <a:p>
            <a:r>
              <a:rPr lang="en-US" dirty="0" smtClean="0"/>
              <a:t>Broadcast by one component</a:t>
            </a:r>
          </a:p>
          <a:p>
            <a:r>
              <a:rPr lang="en-US" dirty="0" smtClean="0"/>
              <a:t>Received by one or more components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8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action to be performed</a:t>
            </a:r>
          </a:p>
          <a:p>
            <a:r>
              <a:rPr lang="en-US" dirty="0" smtClean="0"/>
              <a:t>Examples: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rcRect b="44108"/>
          <a:stretch>
            <a:fillRect/>
          </a:stretch>
        </p:blipFill>
        <p:spPr bwMode="auto">
          <a:xfrm>
            <a:off x="457200" y="3733800"/>
            <a:ext cx="8279523" cy="1490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82000" cy="4625609"/>
          </a:xfrm>
        </p:spPr>
        <p:txBody>
          <a:bodyPr/>
          <a:lstStyle/>
          <a:p>
            <a:r>
              <a:rPr lang="en-US" dirty="0" smtClean="0"/>
              <a:t>Setting the Intent Action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new </a:t>
            </a:r>
            <a:r>
              <a:rPr lang="en-US" dirty="0" err="1" smtClean="0"/>
              <a:t>Intent(Intent.ACTION_VIEW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Intent </a:t>
            </a:r>
            <a:r>
              <a:rPr lang="en-US" dirty="0" err="1" smtClean="0"/>
              <a:t>newInt</a:t>
            </a:r>
            <a:r>
              <a:rPr lang="en-US" dirty="0" smtClean="0"/>
              <a:t> = new Intent();</a:t>
            </a:r>
          </a:p>
          <a:p>
            <a:pPr>
              <a:buNone/>
            </a:pPr>
            <a:r>
              <a:rPr lang="en-US" dirty="0" err="1" smtClean="0"/>
              <a:t>newInt.setAction(Intent.ACTION_VIEW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9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associated with the Intent</a:t>
            </a:r>
          </a:p>
          <a:p>
            <a:pPr lvl="1"/>
            <a:r>
              <a:rPr lang="en-US" dirty="0" smtClean="0"/>
              <a:t>Formatted as a Uniform Resource Locator (URI) 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Data to view on a map</a:t>
            </a:r>
          </a:p>
          <a:p>
            <a:pPr lvl="2"/>
            <a:r>
              <a:rPr lang="en-US" dirty="0" smtClean="0"/>
              <a:t>geo:0,0?q=1600+Pennsylvania+Ave</a:t>
            </a:r>
            <a:br>
              <a:rPr lang="en-US" dirty="0" smtClean="0"/>
            </a:br>
            <a:r>
              <a:rPr lang="en-US" dirty="0" smtClean="0"/>
              <a:t>                        +</a:t>
            </a:r>
            <a:r>
              <a:rPr lang="en-US" dirty="0" err="1" smtClean="0"/>
              <a:t>Washington+DC</a:t>
            </a:r>
            <a:endParaRPr lang="en-US" dirty="0" smtClean="0"/>
          </a:p>
          <a:p>
            <a:pPr lvl="1"/>
            <a:r>
              <a:rPr lang="en-US" dirty="0" smtClean="0"/>
              <a:t>Number to dial in the phone dialer</a:t>
            </a:r>
          </a:p>
          <a:p>
            <a:pPr lvl="2"/>
            <a:r>
              <a:rPr lang="en-US" dirty="0" smtClean="0"/>
              <a:t>tel:+15555555555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82000" cy="4625609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Setting the Intent data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new </a:t>
            </a:r>
            <a:r>
              <a:rPr lang="en-US" sz="2800" dirty="0" err="1" smtClean="0"/>
              <a:t>Intent(Intent.ACTION_VIEW</a:t>
            </a:r>
            <a:r>
              <a:rPr lang="en-US" sz="2800" dirty="0" smtClean="0"/>
              <a:t>,</a:t>
            </a:r>
            <a:br>
              <a:rPr lang="en-US" sz="2800" dirty="0" smtClean="0"/>
            </a:br>
            <a:r>
              <a:rPr lang="en-US" sz="2800" dirty="0" smtClean="0"/>
              <a:t>                       Uri.parse("tel:+15555555555"));</a:t>
            </a:r>
          </a:p>
          <a:p>
            <a:endParaRPr lang="en-US" sz="2800" i="1" dirty="0" smtClean="0"/>
          </a:p>
          <a:p>
            <a:pPr>
              <a:buNone/>
            </a:pPr>
            <a:r>
              <a:rPr lang="en-US" sz="2800" dirty="0" smtClean="0"/>
              <a:t>Intent </a:t>
            </a:r>
            <a:r>
              <a:rPr lang="en-US" sz="2800" dirty="0" err="1" smtClean="0"/>
              <a:t>newInt</a:t>
            </a:r>
            <a:r>
              <a:rPr lang="en-US" sz="2800" dirty="0" smtClean="0"/>
              <a:t> = new </a:t>
            </a:r>
            <a:r>
              <a:rPr lang="en-US" sz="2800" dirty="0" err="1" smtClean="0"/>
              <a:t>Intent(Intent.ACTION_VIEW</a:t>
            </a:r>
            <a:r>
              <a:rPr lang="en-US" sz="2800" dirty="0" smtClean="0"/>
              <a:t>);</a:t>
            </a:r>
          </a:p>
          <a:p>
            <a:pPr>
              <a:buNone/>
            </a:pPr>
            <a:r>
              <a:rPr lang="en-US" sz="2800" dirty="0" smtClean="0"/>
              <a:t>newInt.setData(Uri.parse("tel:+15555555555"));</a:t>
            </a:r>
          </a:p>
          <a:p>
            <a:endParaRPr lang="en-US" sz="2800" i="1" dirty="0" smtClean="0"/>
          </a:p>
          <a:p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information about the components that handle the intent </a:t>
            </a:r>
          </a:p>
          <a:p>
            <a:r>
              <a:rPr lang="en-US" dirty="0" smtClean="0"/>
              <a:t>Examples: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" y="4114800"/>
            <a:ext cx="8275320" cy="1485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0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Sets the  MIME type of the Intent data</a:t>
            </a:r>
          </a:p>
          <a:p>
            <a:pPr lvl="1"/>
            <a:r>
              <a:rPr lang="en-US" dirty="0" smtClean="0"/>
              <a:t>E.g., “image/*”</a:t>
            </a:r>
          </a:p>
          <a:p>
            <a:r>
              <a:rPr lang="en-US" dirty="0" smtClean="0"/>
              <a:t>If unspecified, Android will infer the type</a:t>
            </a:r>
          </a:p>
          <a:p>
            <a:endParaRPr lang="en-US" dirty="0" smtClean="0"/>
          </a:p>
          <a:p>
            <a:r>
              <a:rPr lang="en-US" dirty="0" smtClean="0"/>
              <a:t>Setting the mime type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Intent.setType(String</a:t>
            </a:r>
            <a:r>
              <a:rPr lang="en-US" dirty="0" smtClean="0"/>
              <a:t> type)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Intent.setDataAndType(Uri</a:t>
            </a:r>
            <a:r>
              <a:rPr lang="en-US" dirty="0" smtClean="0"/>
              <a:t> data, String type)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0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6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0000"/>
      </a:accent6>
      <a:hlink>
        <a:srgbClr val="666699"/>
      </a:hlink>
      <a:folHlink>
        <a:srgbClr val="999966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708</TotalTime>
  <Words>830</Words>
  <Application>Microsoft Office PowerPoint</Application>
  <PresentationFormat>On-screen Show (4:3)</PresentationFormat>
  <Paragraphs>223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Verdana</vt:lpstr>
      <vt:lpstr>Arial</vt:lpstr>
      <vt:lpstr>Garamond</vt:lpstr>
      <vt:lpstr>Wingdings</vt:lpstr>
      <vt:lpstr>Times New Roman</vt:lpstr>
      <vt:lpstr>Level</vt:lpstr>
      <vt:lpstr>Programming the Android Platform</vt:lpstr>
      <vt:lpstr>Programming the Android Platform</vt:lpstr>
      <vt:lpstr>The Intent Class</vt:lpstr>
      <vt:lpstr>Action </vt:lpstr>
      <vt:lpstr>Action  (cont.)</vt:lpstr>
      <vt:lpstr>Data</vt:lpstr>
      <vt:lpstr>Data (cont.)</vt:lpstr>
      <vt:lpstr>Category</vt:lpstr>
      <vt:lpstr>Type </vt:lpstr>
      <vt:lpstr>Component</vt:lpstr>
      <vt:lpstr>Extras</vt:lpstr>
      <vt:lpstr>Extras (cont.)</vt:lpstr>
      <vt:lpstr>Flags</vt:lpstr>
      <vt:lpstr>Flags (cont.)</vt:lpstr>
      <vt:lpstr>Using Intents to Activate Activities</vt:lpstr>
      <vt:lpstr>Explicit Activation</vt:lpstr>
      <vt:lpstr>Activating an Activity (cont.)</vt:lpstr>
      <vt:lpstr>Activating an Activity (cont.)</vt:lpstr>
      <vt:lpstr>Implicit Activation</vt:lpstr>
      <vt:lpstr>Intent Resolution</vt:lpstr>
      <vt:lpstr>Specifying IntentFilters in AndroidManifest.xml</vt:lpstr>
      <vt:lpstr>Specifying IntentFilters in AndroidManifest.xml</vt:lpstr>
      <vt:lpstr>Adding data to an IntentFilter</vt:lpstr>
      <vt:lpstr>Adding a Category to an IntentFilter</vt:lpstr>
      <vt:lpstr>Example: Map Application </vt:lpstr>
      <vt:lpstr>CheckIntents</vt:lpstr>
      <vt:lpstr>CheckIntents</vt:lpstr>
    </vt:vector>
  </TitlesOfParts>
  <Company>WolfTech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Introduction</dc:title>
  <dc:creator>mlsichit</dc:creator>
  <cp:lastModifiedBy>Gerald Chege</cp:lastModifiedBy>
  <cp:revision>50</cp:revision>
  <dcterms:created xsi:type="dcterms:W3CDTF">2010-07-16T15:17:20Z</dcterms:created>
  <dcterms:modified xsi:type="dcterms:W3CDTF">2016-05-19T17:10:57Z</dcterms:modified>
</cp:coreProperties>
</file>