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8"/>
  </p:notesMasterIdLst>
  <p:sldIdLst>
    <p:sldId id="27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>
        <p:scale>
          <a:sx n="66" d="100"/>
          <a:sy n="66" d="100"/>
        </p:scale>
        <p:origin x="1384" y="-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6CAC7F-F6F8-4D9A-9CD9-207ACDFD6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411AE2-68E7-45D8-977C-8B0C97518AF8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8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4B5FE-91F9-46A4-BD7E-B3015EFDF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3F69-8ADB-4612-8086-07AB3BB03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F41BF-7036-4FDC-B268-2C92FFC9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80E92-C13C-49D2-AF22-53468EAD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F4A6-37E8-4453-B37C-4523094C8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30756-501F-4D6E-9116-60A66F4D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6AB9-1609-4E87-BC38-84E8365B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4B819-E238-4533-99EA-E9FF26B0C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9ABB-924A-4CC3-9D52-6C0A9F50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D71C-8C7F-450D-9E5E-13B045873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FF26C-BB27-4978-A289-F47E44919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B20A0EC-4FA5-4A22-807E-AA71DAD3D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Programming the Android Platform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CC"/>
                </a:solidFill>
              </a:rPr>
              <a:t>Notes#12</a:t>
            </a:r>
            <a:endParaRPr lang="en-US" altLang="en-US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Location  &amp; Maps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0" t="34575" r="48987" b="35172"/>
          <a:stretch>
            <a:fillRect/>
          </a:stretch>
        </p:blipFill>
        <p:spPr bwMode="auto">
          <a:xfrm>
            <a:off x="7924800" y="533400"/>
            <a:ext cx="121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…</a:t>
            </a:r>
          </a:p>
          <a:p>
            <a:pPr>
              <a:buNone/>
            </a:pPr>
            <a:r>
              <a:rPr lang="en-US" sz="2000" dirty="0" smtClean="0"/>
              <a:t>    final </a:t>
            </a:r>
            <a:r>
              <a:rPr lang="en-US" sz="2000" dirty="0" err="1" smtClean="0"/>
              <a:t>LocationListener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locationListener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LocationListener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public synchronized void </a:t>
            </a:r>
            <a:r>
              <a:rPr lang="en-US" sz="2000" dirty="0" err="1" smtClean="0"/>
              <a:t>onLocationChanged(Location</a:t>
            </a:r>
            <a:r>
              <a:rPr lang="en-US" sz="2000" dirty="0" smtClean="0"/>
              <a:t> location) {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location.getAccuracy</a:t>
            </a:r>
            <a:r>
              <a:rPr lang="en-US" sz="2000" dirty="0" smtClean="0"/>
              <a:t>() &lt; </a:t>
            </a:r>
            <a:r>
              <a:rPr lang="en-US" sz="2000" dirty="0" err="1" smtClean="0"/>
              <a:t>bestReading.getAccuracy</a:t>
            </a:r>
            <a:r>
              <a:rPr lang="en-US" sz="2000" dirty="0" smtClean="0"/>
              <a:t>()) {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bestReading</a:t>
            </a:r>
            <a:r>
              <a:rPr lang="en-US" sz="2000" dirty="0" smtClean="0"/>
              <a:t> = location;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tv.setText(getDisplayString(location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…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    ….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Location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Executors.newScheduledThreadPool(1).schedule(</a:t>
            </a:r>
            <a:br>
              <a:rPr lang="en-US" sz="2000" dirty="0" smtClean="0"/>
            </a:br>
            <a:r>
              <a:rPr lang="en-US" sz="2000" dirty="0" smtClean="0"/>
              <a:t>new </a:t>
            </a:r>
            <a:r>
              <a:rPr lang="en-US" sz="2000" dirty="0" err="1" smtClean="0"/>
              <a:t>Runnable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public void run() {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locationManager.removeUpdates(locationListener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}</a:t>
            </a:r>
          </a:p>
          <a:p>
            <a:pPr>
              <a:buNone/>
            </a:pPr>
            <a:r>
              <a:rPr lang="en-US" sz="2000" dirty="0" smtClean="0"/>
              <a:t>       }, 10000, </a:t>
            </a:r>
            <a:r>
              <a:rPr lang="en-US" sz="2000" dirty="0" err="1" smtClean="0"/>
              <a:t>TimeUnit.MILLISECONDS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…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Best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factors to consider</a:t>
            </a:r>
          </a:p>
          <a:p>
            <a:pPr lvl="1"/>
            <a:r>
              <a:rPr lang="en-US" dirty="0" smtClean="0"/>
              <a:t>Measurement time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Provider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Battery Saving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Location measurement drains the battery</a:t>
            </a:r>
          </a:p>
          <a:p>
            <a:pPr lvl="1"/>
            <a:r>
              <a:rPr lang="en-US" smtClean="0"/>
              <a:t>Return updates less frequently</a:t>
            </a:r>
          </a:p>
          <a:p>
            <a:pPr lvl="1"/>
            <a:r>
              <a:rPr lang="en-US" smtClean="0"/>
              <a:t>Restrict the set of Location Providers</a:t>
            </a:r>
          </a:p>
          <a:p>
            <a:pPr lvl="2"/>
            <a:r>
              <a:rPr lang="en-US" smtClean="0"/>
              <a:t>Use least accurate (cheaper) provider possible</a:t>
            </a:r>
          </a:p>
          <a:p>
            <a:pPr lvl="1"/>
            <a:r>
              <a:rPr lang="en-US" smtClean="0"/>
              <a:t>Always check last known measurement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visual representation of area</a:t>
            </a:r>
          </a:p>
          <a:p>
            <a:r>
              <a:rPr lang="en-US" smtClean="0"/>
              <a:t>Today’s examples use Google Maps library</a:t>
            </a:r>
          </a:p>
          <a:p>
            <a:r>
              <a:rPr lang="en-US" smtClean="0"/>
              <a:t>Not part of standard Android distribution</a:t>
            </a:r>
          </a:p>
          <a:p>
            <a:pPr lvl="1"/>
            <a:r>
              <a:rPr lang="en-US" smtClean="0"/>
              <a:t>Install SDK add-on</a:t>
            </a:r>
          </a:p>
          <a:p>
            <a:pPr lvl="1"/>
            <a:r>
              <a:rPr lang="en-US" smtClean="0"/>
              <a:t>build against add-on ("Google APIs (Google Inc.)"</a:t>
            </a:r>
          </a:p>
          <a:p>
            <a:r>
              <a:rPr lang="en-US" smtClean="0"/>
              <a:t>Permissions</a:t>
            </a:r>
          </a:p>
          <a:p>
            <a:pPr lvl="1"/>
            <a:r>
              <a:rPr lang="en-US" smtClean="0"/>
              <a:t>&lt;uses-library android:name="com.google.android.maps" /&gt;</a:t>
            </a:r>
          </a:p>
          <a:p>
            <a:pPr lvl="1"/>
            <a:r>
              <a:rPr lang="en-US" smtClean="0"/>
              <a:t>&lt;uses-permission android:name="android.permission.INTERNET" /&gt;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Classes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MapActivity</a:t>
            </a:r>
          </a:p>
          <a:p>
            <a:r>
              <a:rPr lang="en-US" smtClean="0"/>
              <a:t>MapView</a:t>
            </a:r>
          </a:p>
          <a:p>
            <a:r>
              <a:rPr lang="en-US" smtClean="0"/>
              <a:t>GeoPoint</a:t>
            </a:r>
          </a:p>
          <a:p>
            <a:r>
              <a:rPr lang="en-US" smtClean="0"/>
              <a:t>Overlay</a:t>
            </a:r>
          </a:p>
          <a:p>
            <a:r>
              <a:rPr lang="en-US" smtClean="0"/>
              <a:t>ItemizedOverlay</a:t>
            </a:r>
            <a:endParaRPr lang="en-US" dirty="0"/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0" y="0"/>
            <a:ext cx="9155113" cy="1433513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MapActivity</a:t>
            </a: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class for Activities that display </a:t>
            </a:r>
            <a:r>
              <a:rPr lang="en-US" dirty="0" err="1" smtClean="0"/>
              <a:t>MapViews</a:t>
            </a:r>
            <a:endParaRPr lang="en-US" dirty="0" smtClean="0"/>
          </a:p>
          <a:p>
            <a:r>
              <a:rPr lang="en-US" dirty="0" smtClean="0"/>
              <a:t>Subclass creates </a:t>
            </a:r>
            <a:r>
              <a:rPr lang="en-US" dirty="0" err="1" smtClean="0"/>
              <a:t>MapView</a:t>
            </a:r>
            <a:r>
              <a:rPr lang="en-US" dirty="0" smtClean="0"/>
              <a:t> in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Only one </a:t>
            </a:r>
            <a:r>
              <a:rPr lang="en-US" dirty="0" err="1" smtClean="0"/>
              <a:t>MapActivity</a:t>
            </a:r>
            <a:r>
              <a:rPr lang="en-US" dirty="0" smtClean="0"/>
              <a:t> is allowed per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MapView</a:t>
            </a: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5191"/>
            <a:ext cx="84201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Extends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a Map in one of several modes</a:t>
            </a:r>
          </a:p>
          <a:p>
            <a:pPr lvl="1"/>
            <a:r>
              <a:rPr lang="en-US" dirty="0" smtClean="0"/>
              <a:t>Street View -  photographs</a:t>
            </a:r>
          </a:p>
          <a:p>
            <a:pPr lvl="1"/>
            <a:r>
              <a:rPr lang="en-US" dirty="0" smtClean="0"/>
              <a:t>Satellite View – aerial </a:t>
            </a:r>
          </a:p>
          <a:p>
            <a:pPr lvl="1"/>
            <a:r>
              <a:rPr lang="en-US" dirty="0" smtClean="0"/>
              <a:t>Traffic View – real time traffic superimposed</a:t>
            </a:r>
          </a:p>
          <a:p>
            <a:r>
              <a:rPr lang="en-US" dirty="0" smtClean="0"/>
              <a:t>Supports panning and zooming</a:t>
            </a:r>
          </a:p>
          <a:p>
            <a:r>
              <a:rPr lang="en-US" dirty="0" smtClean="0"/>
              <a:t>Support overlay views</a:t>
            </a:r>
          </a:p>
          <a:p>
            <a:r>
              <a:rPr lang="en-US" dirty="0" smtClean="0"/>
              <a:t>Requires a Maps API key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err="1" smtClean="0"/>
              <a:t>http://code.google.com/android/add-ons/google-apis/mapkey.html</a:t>
            </a:r>
            <a:endParaRPr lang="en-US" sz="2000" dirty="0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MapsEarthquakeMapActivity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MapActivity</a:t>
            </a:r>
            <a:r>
              <a:rPr lang="en-US" sz="2200" dirty="0" smtClean="0"/>
              <a:t> {</a:t>
            </a:r>
          </a:p>
          <a:p>
            <a:pPr>
              <a:buNone/>
            </a:pPr>
            <a:r>
              <a:rPr lang="en-US" sz="2200" dirty="0" smtClean="0"/>
              <a:t>  public void </a:t>
            </a:r>
            <a:r>
              <a:rPr lang="en-US" sz="2200" dirty="0" err="1" smtClean="0"/>
              <a:t>onCreate(Bundle</a:t>
            </a:r>
            <a:r>
              <a:rPr lang="en-US" sz="2200" dirty="0" smtClean="0"/>
              <a:t> </a:t>
            </a:r>
            <a:r>
              <a:rPr lang="en-US" sz="2200" dirty="0" err="1" smtClean="0"/>
              <a:t>savedInstanceState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super.onCreate(savedInstanceState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setContentView(R.layout.main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   }</a:t>
            </a:r>
          </a:p>
          <a:p>
            <a:pPr>
              <a:buNone/>
            </a:pPr>
            <a:r>
              <a:rPr lang="en-US" sz="2200" dirty="0" smtClean="0"/>
              <a:t>  protected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isRouteDisplayed</a:t>
            </a:r>
            <a:r>
              <a:rPr lang="en-US" sz="2200" dirty="0" smtClean="0"/>
              <a:t>() {</a:t>
            </a:r>
          </a:p>
          <a:p>
            <a:pPr>
              <a:buNone/>
            </a:pPr>
            <a:r>
              <a:rPr lang="en-US" sz="2200" dirty="0" smtClean="0"/>
              <a:t>    return false;</a:t>
            </a:r>
          </a:p>
          <a:p>
            <a:pPr>
              <a:buNone/>
            </a:pPr>
            <a:r>
              <a:rPr lang="en-US" sz="2200" dirty="0" smtClean="0"/>
              <a:t>  }</a:t>
            </a:r>
          </a:p>
          <a:p>
            <a:pPr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MapActivity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RelativeLayout</a:t>
            </a:r>
            <a:r>
              <a:rPr lang="en-US" sz="2200" dirty="0" smtClean="0"/>
              <a:t> .."&gt;</a:t>
            </a:r>
          </a:p>
          <a:p>
            <a:pPr>
              <a:buNone/>
            </a:pPr>
            <a:r>
              <a:rPr lang="en-US" sz="2200" dirty="0" smtClean="0"/>
              <a:t>	&lt;</a:t>
            </a:r>
            <a:r>
              <a:rPr lang="en-US" sz="2200" dirty="0" err="1" smtClean="0"/>
              <a:t>com.google.android.maps.MapView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android:id</a:t>
            </a:r>
            <a:r>
              <a:rPr lang="en-US" sz="2200" dirty="0" smtClean="0"/>
              <a:t>="@+id/</a:t>
            </a:r>
            <a:r>
              <a:rPr lang="en-US" sz="2200" dirty="0" err="1" smtClean="0"/>
              <a:t>mapview</a:t>
            </a:r>
            <a:r>
              <a:rPr lang="en-US" sz="2200" dirty="0" smtClean="0"/>
              <a:t>" 	</a:t>
            </a:r>
            <a:r>
              <a:rPr lang="en-US" sz="2200" dirty="0" err="1" smtClean="0"/>
              <a:t>android:layout_width</a:t>
            </a:r>
            <a:r>
              <a:rPr lang="en-US" sz="2200" dirty="0" smtClean="0"/>
              <a:t>="</a:t>
            </a:r>
            <a:r>
              <a:rPr lang="en-US" sz="2200" dirty="0" err="1" smtClean="0"/>
              <a:t>fill_parent</a:t>
            </a:r>
            <a:r>
              <a:rPr lang="en-US" sz="2200" dirty="0" smtClean="0"/>
              <a:t>"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android:layout_height</a:t>
            </a:r>
            <a:r>
              <a:rPr lang="en-US" sz="2200" dirty="0" smtClean="0"/>
              <a:t>="</a:t>
            </a:r>
            <a:r>
              <a:rPr lang="en-US" sz="2200" dirty="0" err="1" smtClean="0"/>
              <a:t>fill_parent</a:t>
            </a:r>
            <a:r>
              <a:rPr lang="en-US" sz="2200" dirty="0" smtClean="0"/>
              <a:t>" 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android:clickable</a:t>
            </a:r>
            <a:r>
              <a:rPr lang="en-US" sz="2200" dirty="0" smtClean="0"/>
              <a:t>="true"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android:apiKey</a:t>
            </a:r>
            <a:r>
              <a:rPr lang="en-US" sz="2200" dirty="0" smtClean="0"/>
              <a:t>=”my Maps API key" </a:t>
            </a:r>
            <a:br>
              <a:rPr lang="en-US" sz="2200" dirty="0" smtClean="0"/>
            </a:br>
            <a:r>
              <a:rPr lang="en-US" sz="2200" dirty="0" smtClean="0"/>
              <a:t>/&gt;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RelativeLayout</a:t>
            </a:r>
            <a:r>
              <a:rPr lang="en-US" sz="2200" dirty="0" smtClean="0"/>
              <a:t>&gt;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Location Services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applications can benefit from being location-aware, e.g.,</a:t>
            </a:r>
          </a:p>
          <a:p>
            <a:pPr lvl="1"/>
            <a:r>
              <a:rPr lang="en-US" dirty="0" smtClean="0"/>
              <a:t>Routing from a current to a desired location</a:t>
            </a:r>
          </a:p>
          <a:p>
            <a:pPr lvl="1"/>
            <a:r>
              <a:rPr lang="en-US" dirty="0" smtClean="0"/>
              <a:t>Searching for stores near a current location</a:t>
            </a:r>
          </a:p>
          <a:p>
            <a:r>
              <a:rPr lang="en-US" dirty="0" smtClean="0"/>
              <a:t>Android allows applications to determine &amp; manipulate location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GeoPoint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Represents a location on Earth </a:t>
            </a:r>
          </a:p>
          <a:p>
            <a:pPr lvl="1"/>
            <a:r>
              <a:rPr lang="en-US" dirty="0" smtClean="0"/>
              <a:t>latitude and longitude measured in </a:t>
            </a:r>
            <a:r>
              <a:rPr lang="en-US" dirty="0" err="1" smtClean="0"/>
              <a:t>microdegrees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microdegree</a:t>
            </a:r>
            <a:r>
              <a:rPr lang="en-US" dirty="0" smtClean="0"/>
              <a:t> == 1 millionth of a degree</a:t>
            </a:r>
          </a:p>
        </p:txBody>
      </p:sp>
      <p:sp>
        <p:nvSpPr>
          <p:cNvPr id="22529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5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0" y="0"/>
            <a:ext cx="9155113" cy="1433513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Overlay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38150"/>
            <a:r>
              <a:rPr lang="en-US" dirty="0" smtClean="0"/>
              <a:t>Manages information drawn over a map</a:t>
            </a:r>
          </a:p>
          <a:p>
            <a:pPr marL="730758" lvl="1"/>
            <a:r>
              <a:rPr lang="en-US" dirty="0" smtClean="0"/>
              <a:t>E.g., points of interest within a given city</a:t>
            </a:r>
          </a:p>
          <a:p>
            <a:pPr marL="438150"/>
            <a:r>
              <a:rPr lang="en-US" dirty="0" err="1"/>
              <a:t>MapView</a:t>
            </a:r>
            <a:r>
              <a:rPr lang="en-US" dirty="0"/>
              <a:t> maintains a list of overlays</a:t>
            </a:r>
            <a:r>
              <a:rPr lang="en-US" dirty="0" smtClean="0"/>
              <a:t> </a:t>
            </a:r>
          </a:p>
          <a:p>
            <a:pPr marL="730758" lvl="1"/>
            <a:r>
              <a:rPr lang="en-US" dirty="0" smtClean="0"/>
              <a:t>Retrieve via </a:t>
            </a:r>
            <a:r>
              <a:rPr lang="en-US" dirty="0" err="1" smtClean="0"/>
              <a:t>MapView.getOverlays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1435100"/>
            <a:ext cx="9156700" cy="46038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0" y="0"/>
            <a:ext cx="9155113" cy="1433513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ItemizedOverlay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38150"/>
            <a:r>
              <a:rPr lang="en-US" dirty="0" smtClean="0"/>
              <a:t>Subclass </a:t>
            </a:r>
            <a:r>
              <a:rPr lang="en-US" dirty="0"/>
              <a:t>of Overlay</a:t>
            </a:r>
            <a:endParaRPr lang="en-US" dirty="0" smtClean="0"/>
          </a:p>
          <a:p>
            <a:pPr marL="438150"/>
            <a:r>
              <a:rPr lang="en-US" dirty="0" smtClean="0"/>
              <a:t>Manages a list of </a:t>
            </a:r>
            <a:r>
              <a:rPr lang="en-US" dirty="0" err="1" smtClean="0"/>
              <a:t>OverlayItems</a:t>
            </a:r>
            <a:endParaRPr lang="en-US" dirty="0" smtClean="0"/>
          </a:p>
          <a:p>
            <a:pPr marL="730250" lvl="1" indent="-311150"/>
            <a:r>
              <a:rPr lang="en-US" dirty="0" err="1" smtClean="0"/>
              <a:t>OverlayItems</a:t>
            </a:r>
            <a:r>
              <a:rPr lang="en-US" dirty="0" smtClean="0"/>
              <a:t> have a </a:t>
            </a:r>
            <a:r>
              <a:rPr lang="en-US" dirty="0"/>
              <a:t>particular </a:t>
            </a:r>
            <a:r>
              <a:rPr lang="en-US" dirty="0" smtClean="0"/>
              <a:t>location</a:t>
            </a:r>
          </a:p>
          <a:p>
            <a:pPr marL="730250" lvl="1" indent="-311150"/>
            <a:r>
              <a:rPr lang="en-US" dirty="0" smtClean="0"/>
              <a:t>Draws a </a:t>
            </a:r>
            <a:r>
              <a:rPr lang="en-US" dirty="0" err="1" smtClean="0"/>
              <a:t>drawable</a:t>
            </a:r>
            <a:r>
              <a:rPr lang="en-US" dirty="0" smtClean="0"/>
              <a:t> at </a:t>
            </a:r>
            <a:r>
              <a:rPr lang="en-US" dirty="0" err="1" smtClean="0"/>
              <a:t>OverlayItem’s</a:t>
            </a:r>
            <a:r>
              <a:rPr lang="en-US" dirty="0" smtClean="0"/>
              <a:t> location</a:t>
            </a:r>
          </a:p>
          <a:p>
            <a:pPr marL="438150"/>
            <a:r>
              <a:rPr lang="en-US" dirty="0" smtClean="0"/>
              <a:t>Keeps </a:t>
            </a:r>
            <a:r>
              <a:rPr lang="en-US" dirty="0"/>
              <a:t>track of a </a:t>
            </a:r>
            <a:r>
              <a:rPr lang="en-US" dirty="0" smtClean="0"/>
              <a:t>focused </a:t>
            </a:r>
            <a:r>
              <a:rPr lang="en-US" dirty="0"/>
              <a:t>item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EarthQuakeMapActivity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87960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MapsEarthquakeMapActivity</a:t>
            </a:r>
            <a:r>
              <a:rPr lang="en-US" dirty="0" smtClean="0"/>
              <a:t> extends </a:t>
            </a:r>
            <a:r>
              <a:rPr lang="en-US" dirty="0" err="1" smtClean="0"/>
              <a:t>MapActivity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List&lt;Overlay&gt; </a:t>
            </a:r>
            <a:r>
              <a:rPr lang="en-US" dirty="0" err="1" smtClean="0"/>
              <a:t>mapOverlays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Drawable</a:t>
            </a:r>
            <a:r>
              <a:rPr lang="en-US" dirty="0" smtClean="0"/>
              <a:t> </a:t>
            </a:r>
            <a:r>
              <a:rPr lang="en-US" dirty="0" err="1" smtClean="0"/>
              <a:t>mOverlayDrawable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EartQuakeDataOverlay</a:t>
            </a:r>
            <a:r>
              <a:rPr lang="en-US" dirty="0" smtClean="0"/>
              <a:t> </a:t>
            </a:r>
            <a:r>
              <a:rPr lang="en-US" dirty="0" err="1" smtClean="0"/>
              <a:t>itemizedOverlay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err="1" smtClean="0"/>
              <a:t>mapView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public void </a:t>
            </a:r>
            <a:r>
              <a:rPr lang="en-US" dirty="0" err="1" smtClean="0"/>
              <a:t>onCreate(Bundle</a:t>
            </a:r>
            <a:r>
              <a:rPr lang="en-US" dirty="0" smtClean="0"/>
              <a:t>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…</a:t>
            </a:r>
          </a:p>
          <a:p>
            <a:pPr>
              <a:buNone/>
            </a:pPr>
            <a:r>
              <a:rPr lang="en-US" dirty="0" smtClean="0"/>
              <a:t>    new </a:t>
            </a:r>
            <a:r>
              <a:rPr lang="en-US" dirty="0" err="1" smtClean="0"/>
              <a:t>HttpGetTask</a:t>
            </a:r>
            <a:r>
              <a:rPr lang="en-US" dirty="0" smtClean="0"/>
              <a:t>() .execute( "http://</a:t>
            </a:r>
            <a:r>
              <a:rPr lang="en-US" dirty="0" err="1" smtClean="0"/>
              <a:t>api.geonames.org/earthquakesJSON?north</a:t>
            </a:r>
            <a:r>
              <a:rPr lang="en-US" dirty="0" smtClean="0"/>
              <a:t>=44.1&amp;south=-9.9&amp;east=-22.4&amp;west=55.2&amp;username=demo”  );</a:t>
            </a:r>
          </a:p>
          <a:p>
            <a:pPr>
              <a:buNone/>
            </a:pPr>
            <a:r>
              <a:rPr lang="en-US" dirty="0" smtClean="0"/>
              <a:t>    …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mapView</a:t>
            </a:r>
            <a:r>
              <a:rPr lang="en-US" dirty="0" smtClean="0"/>
              <a:t> ….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mapView.setBuiltInZoomControls(true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mapOverlays</a:t>
            </a:r>
            <a:r>
              <a:rPr lang="en-US" dirty="0" smtClean="0"/>
              <a:t> = </a:t>
            </a:r>
            <a:r>
              <a:rPr lang="en-US" dirty="0" err="1" smtClean="0"/>
              <a:t>mapView.getOverlays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mOverlayDrawable</a:t>
            </a:r>
            <a:r>
              <a:rPr lang="en-US" dirty="0" smtClean="0"/>
              <a:t> = </a:t>
            </a:r>
            <a:r>
              <a:rPr lang="en-US" dirty="0" err="1" smtClean="0"/>
              <a:t>this.getResources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				.</a:t>
            </a:r>
            <a:r>
              <a:rPr lang="en-US" dirty="0" err="1" smtClean="0"/>
              <a:t>getDrawable(R.drawable.pushpin_red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itemizedOverlay</a:t>
            </a:r>
            <a:r>
              <a:rPr lang="en-US" dirty="0" smtClean="0"/>
              <a:t> = new </a:t>
            </a:r>
            <a:r>
              <a:rPr lang="en-US" dirty="0" err="1" smtClean="0"/>
              <a:t>EartQuakeDataOverlay(mOverlayDrawable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EarthQuakeMapActivity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9317"/>
            <a:ext cx="8686800" cy="48923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8000"/>
                </a:solidFill>
              </a:rPr>
              <a:t>  … // called when </a:t>
            </a:r>
            <a:r>
              <a:rPr lang="en-US" sz="2200" dirty="0" err="1" smtClean="0">
                <a:solidFill>
                  <a:srgbClr val="008000"/>
                </a:solidFill>
              </a:rPr>
              <a:t>HttpGet().execute</a:t>
            </a:r>
            <a:r>
              <a:rPr lang="en-US" sz="2200" dirty="0" smtClean="0">
                <a:solidFill>
                  <a:srgbClr val="008000"/>
                </a:solidFill>
              </a:rPr>
              <a:t>() finishes</a:t>
            </a:r>
          </a:p>
          <a:p>
            <a:pPr>
              <a:buNone/>
            </a:pPr>
            <a:r>
              <a:rPr lang="en-US" sz="2200" dirty="0" smtClean="0"/>
              <a:t>  private void </a:t>
            </a:r>
            <a:r>
              <a:rPr lang="en-US" sz="2200" dirty="0" err="1" smtClean="0"/>
              <a:t>onFinishGetRequest(List</a:t>
            </a:r>
            <a:r>
              <a:rPr lang="en-US" sz="2200" dirty="0" smtClean="0"/>
              <a:t>&lt;</a:t>
            </a:r>
            <a:r>
              <a:rPr lang="en-US" sz="2200" dirty="0" err="1" smtClean="0"/>
              <a:t>EarthQuakeRec</a:t>
            </a:r>
            <a:r>
              <a:rPr lang="en-US" sz="2200" dirty="0" smtClean="0"/>
              <a:t>&gt; result) {</a:t>
            </a:r>
          </a:p>
          <a:p>
            <a:pPr>
              <a:buNone/>
            </a:pPr>
            <a:r>
              <a:rPr lang="en-US" sz="2200" dirty="0" smtClean="0"/>
              <a:t>    for (</a:t>
            </a:r>
            <a:r>
              <a:rPr lang="en-US" sz="2200" dirty="0" err="1" smtClean="0"/>
              <a:t>EarthQuakeRec</a:t>
            </a:r>
            <a:r>
              <a:rPr lang="en-US" sz="2200" dirty="0" smtClean="0"/>
              <a:t> </a:t>
            </a:r>
            <a:r>
              <a:rPr lang="en-US" sz="2200" dirty="0" err="1" smtClean="0"/>
              <a:t>rec</a:t>
            </a:r>
            <a:r>
              <a:rPr lang="en-US" sz="2200" dirty="0" smtClean="0"/>
              <a:t> : result) {</a:t>
            </a:r>
          </a:p>
          <a:p>
            <a:pPr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itemizedOverlay.addOverlay(new</a:t>
            </a:r>
            <a:r>
              <a:rPr lang="en-US" sz="2200" dirty="0" smtClean="0"/>
              <a:t> </a:t>
            </a:r>
            <a:r>
              <a:rPr lang="en-US" sz="2200" dirty="0" err="1" smtClean="0"/>
              <a:t>OverlayItem(rec.getGeoPoint</a:t>
            </a:r>
            <a:r>
              <a:rPr lang="en-US" sz="2200" dirty="0" smtClean="0"/>
              <a:t>(), </a:t>
            </a:r>
            <a:br>
              <a:rPr lang="en-US" sz="2200" dirty="0" smtClean="0"/>
            </a:br>
            <a:r>
              <a:rPr lang="en-US" sz="2200" dirty="0" smtClean="0"/>
              <a:t>			</a:t>
            </a:r>
            <a:r>
              <a:rPr lang="en-US" sz="2200" dirty="0" err="1" smtClean="0"/>
              <a:t>String.valueOf(rec.getMagnitude</a:t>
            </a:r>
            <a:r>
              <a:rPr lang="en-US" sz="2200" dirty="0" smtClean="0"/>
              <a:t>()), ""));</a:t>
            </a:r>
          </a:p>
          <a:p>
            <a:pPr>
              <a:buNone/>
            </a:pPr>
            <a:r>
              <a:rPr lang="en-US" sz="2200" dirty="0" smtClean="0"/>
              <a:t>    }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mapOverlays.add(itemizedOverlay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MapController</a:t>
            </a:r>
            <a:r>
              <a:rPr lang="en-US" sz="2200" dirty="0" smtClean="0"/>
              <a:t> mc = </a:t>
            </a:r>
            <a:r>
              <a:rPr lang="en-US" sz="2200" dirty="0" err="1" smtClean="0"/>
              <a:t>mapView.getController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mc.setCenter(new</a:t>
            </a:r>
            <a:r>
              <a:rPr lang="en-US" sz="2200" dirty="0" smtClean="0"/>
              <a:t> </a:t>
            </a:r>
            <a:r>
              <a:rPr lang="en-US" sz="2200" dirty="0" err="1" smtClean="0"/>
              <a:t>GeoPoint((int</a:t>
            </a:r>
            <a:r>
              <a:rPr lang="en-US" sz="2200" dirty="0" smtClean="0"/>
              <a:t>) (14.6041667 * 1E6),</a:t>
            </a:r>
          </a:p>
          <a:p>
            <a:pPr>
              <a:buNone/>
            </a:pPr>
            <a:r>
              <a:rPr lang="en-US" sz="2200" dirty="0" smtClean="0"/>
              <a:t>					(</a:t>
            </a:r>
            <a:r>
              <a:rPr lang="en-US" sz="2200" dirty="0" err="1" smtClean="0"/>
              <a:t>int</a:t>
            </a:r>
            <a:r>
              <a:rPr lang="en-US" sz="2200" dirty="0" smtClean="0"/>
              <a:t>) (120.9822222 * 1E6)));</a:t>
            </a:r>
          </a:p>
          <a:p>
            <a:pPr>
              <a:buNone/>
            </a:pPr>
            <a:r>
              <a:rPr lang="en-US" sz="2200" dirty="0" smtClean="0"/>
              <a:t>  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EarthQuakeMapActivity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EartQuakeDataOverlay</a:t>
            </a:r>
            <a:r>
              <a:rPr lang="en-US" dirty="0" smtClean="0"/>
              <a:t> extends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ItemizedOverlay</a:t>
            </a:r>
            <a:r>
              <a:rPr lang="en-US" dirty="0" smtClean="0"/>
              <a:t>&lt;</a:t>
            </a:r>
            <a:r>
              <a:rPr lang="en-US" dirty="0" err="1" smtClean="0"/>
              <a:t>OverlayItem</a:t>
            </a:r>
            <a:r>
              <a:rPr lang="en-US" dirty="0" smtClean="0"/>
              <a:t>&gt; {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 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OverlayItem</a:t>
            </a:r>
            <a:r>
              <a:rPr lang="en-US" dirty="0" smtClean="0"/>
              <a:t>&gt; </a:t>
            </a:r>
            <a:r>
              <a:rPr lang="en-US" dirty="0" err="1" smtClean="0"/>
              <a:t>mOverlays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				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OverlayItem</a:t>
            </a:r>
            <a:r>
              <a:rPr lang="en-US" dirty="0" smtClean="0"/>
              <a:t>&gt;();</a:t>
            </a:r>
          </a:p>
          <a:p>
            <a:pPr>
              <a:buNone/>
            </a:pPr>
            <a:r>
              <a:rPr lang="en-US" dirty="0" smtClean="0"/>
              <a:t>  protected </a:t>
            </a:r>
            <a:r>
              <a:rPr lang="en-US" dirty="0" err="1" smtClean="0"/>
              <a:t>EartQuakeDataOverlay(Drawable</a:t>
            </a:r>
            <a:r>
              <a:rPr lang="en-US" dirty="0" smtClean="0"/>
              <a:t> </a:t>
            </a:r>
            <a:r>
              <a:rPr lang="en-US" dirty="0" err="1" smtClean="0"/>
              <a:t>defaultMarker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super(boundCenter(defaultMarker</a:t>
            </a:r>
            <a:r>
              <a:rPr lang="en-US" dirty="0" smtClean="0"/>
              <a:t>));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public void </a:t>
            </a:r>
            <a:r>
              <a:rPr lang="en-US" dirty="0" err="1" smtClean="0"/>
              <a:t>addOverlay(OverlayItem</a:t>
            </a:r>
            <a:r>
              <a:rPr lang="en-US" dirty="0" smtClean="0"/>
              <a:t> overlay)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mOverlays.add(overlay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populate();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protected </a:t>
            </a:r>
            <a:r>
              <a:rPr lang="en-US" dirty="0" err="1" smtClean="0"/>
              <a:t>OverlayItem</a:t>
            </a:r>
            <a:r>
              <a:rPr lang="en-US" dirty="0" smtClean="0"/>
              <a:t> </a:t>
            </a:r>
            <a:r>
              <a:rPr lang="en-US" dirty="0" err="1" smtClean="0"/>
              <a:t>createItem(int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return </a:t>
            </a:r>
            <a:r>
              <a:rPr lang="en-US" dirty="0" err="1" smtClean="0"/>
              <a:t>mOverlays.get(i</a:t>
            </a:r>
            <a:r>
              <a:rPr lang="en-US" dirty="0" smtClean="0"/>
              <a:t>); }</a:t>
            </a:r>
          </a:p>
          <a:p>
            <a:pPr>
              <a:buNone/>
            </a:pP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size() {  return </a:t>
            </a:r>
            <a:r>
              <a:rPr lang="en-US" dirty="0" err="1" smtClean="0"/>
              <a:t>mOverlays.size</a:t>
            </a:r>
            <a:r>
              <a:rPr lang="en-US" dirty="0" smtClean="0"/>
              <a:t>();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Represents a position on the Earth</a:t>
            </a:r>
          </a:p>
          <a:p>
            <a:r>
              <a:rPr lang="en-US" dirty="0" smtClean="0"/>
              <a:t>A Location instance consists of:</a:t>
            </a:r>
          </a:p>
          <a:p>
            <a:pPr lvl="1"/>
            <a:r>
              <a:rPr lang="en-US" dirty="0" smtClean="0"/>
              <a:t>Latitude, longitude, a UTC timestamp </a:t>
            </a:r>
          </a:p>
          <a:p>
            <a:pPr lvl="1"/>
            <a:r>
              <a:rPr lang="en-US" dirty="0" smtClean="0"/>
              <a:t>Optionally, altitude, speed, and bearing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sources of location data</a:t>
            </a:r>
          </a:p>
          <a:p>
            <a:r>
              <a:rPr lang="en-US" dirty="0" smtClean="0"/>
              <a:t>Actual data may come from </a:t>
            </a:r>
          </a:p>
          <a:p>
            <a:pPr lvl="1"/>
            <a:r>
              <a:rPr lang="en-US" dirty="0" smtClean="0"/>
              <a:t>GPS satellites</a:t>
            </a:r>
          </a:p>
          <a:p>
            <a:pPr lvl="1"/>
            <a:r>
              <a:rPr lang="en-US" dirty="0" smtClean="0"/>
              <a:t>Cell phone towers</a:t>
            </a:r>
          </a:p>
          <a:p>
            <a:pPr lvl="1"/>
            <a:r>
              <a:rPr lang="en-US" dirty="0" smtClean="0"/>
              <a:t>Internet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LocationProviders</a:t>
            </a:r>
            <a:r>
              <a:rPr lang="en-US" dirty="0" smtClean="0"/>
              <a:t> will exhibit different tradeoffs between cost, accuracy, availability &amp; timeliness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LocationProvider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Passive</a:t>
            </a:r>
          </a:p>
          <a:p>
            <a:pPr lvl="1"/>
            <a:r>
              <a:rPr lang="en-US" dirty="0" smtClean="0"/>
              <a:t>Returns locations generated by other providers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android.permission.ACCESS_FINE_LOCATION</a:t>
            </a:r>
            <a:endParaRPr lang="en-US" dirty="0" smtClean="0"/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Determines location based on cell tower and </a:t>
            </a:r>
            <a:r>
              <a:rPr lang="en-US" dirty="0" err="1" smtClean="0"/>
              <a:t>WiFi</a:t>
            </a:r>
            <a:r>
              <a:rPr lang="en-US" dirty="0" smtClean="0"/>
              <a:t> access points</a:t>
            </a:r>
          </a:p>
          <a:p>
            <a:pPr lvl="1"/>
            <a:r>
              <a:rPr lang="en-US" dirty="0" smtClean="0"/>
              <a:t>Requires either </a:t>
            </a:r>
          </a:p>
          <a:p>
            <a:pPr lvl="2"/>
            <a:r>
              <a:rPr lang="en-US" dirty="0" err="1" smtClean="0"/>
              <a:t>android.permission.ACCESS_COARSE_LOCATION</a:t>
            </a:r>
            <a:r>
              <a:rPr lang="en-US" dirty="0" smtClean="0"/>
              <a:t> or </a:t>
            </a:r>
            <a:r>
              <a:rPr lang="en-US" dirty="0" err="1" smtClean="0"/>
              <a:t>android.permission.ACCESS_FINE_LOCATION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Determines location using satellites 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android.permission.ACCESS_FINE_LOCATION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System service for accessing location data</a:t>
            </a:r>
          </a:p>
          <a:p>
            <a:pPr lvl="1"/>
            <a:r>
              <a:rPr lang="en-US" dirty="0" err="1" smtClean="0"/>
              <a:t>getSystemService(Context.LOCATION_SERVICE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Enables</a:t>
            </a:r>
          </a:p>
          <a:p>
            <a:pPr lvl="1"/>
            <a:r>
              <a:rPr lang="en-US" dirty="0" smtClean="0"/>
              <a:t>Determining the last known user location</a:t>
            </a:r>
          </a:p>
          <a:p>
            <a:pPr lvl="1"/>
            <a:r>
              <a:rPr lang="en-US" dirty="0" smtClean="0"/>
              <a:t>Registering for location updates </a:t>
            </a:r>
          </a:p>
          <a:p>
            <a:pPr lvl="1"/>
            <a:r>
              <a:rPr lang="en-US" dirty="0" smtClean="0"/>
              <a:t>Registering to receive Intents when the device nears a given location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43919" cy="46256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Defines callback methods that are called when Location or </a:t>
            </a:r>
            <a:r>
              <a:rPr lang="en-US" dirty="0" err="1" smtClean="0"/>
              <a:t>LocationProvider</a:t>
            </a:r>
            <a:r>
              <a:rPr lang="en-US" dirty="0" smtClean="0"/>
              <a:t> status changes</a:t>
            </a:r>
          </a:p>
          <a:p>
            <a:pPr lvl="1"/>
            <a:r>
              <a:rPr lang="en-US" sz="2200" dirty="0" smtClean="0"/>
              <a:t>void </a:t>
            </a:r>
            <a:r>
              <a:rPr lang="en-US" sz="2200" dirty="0" err="1" smtClean="0"/>
              <a:t>onLocationChanged(Location</a:t>
            </a:r>
            <a:r>
              <a:rPr lang="en-US" sz="2200" dirty="0" smtClean="0"/>
              <a:t> location)</a:t>
            </a:r>
          </a:p>
          <a:p>
            <a:pPr lvl="1"/>
            <a:r>
              <a:rPr lang="en-US" sz="2200" dirty="0" smtClean="0"/>
              <a:t>void </a:t>
            </a:r>
            <a:r>
              <a:rPr lang="en-US" sz="2200" dirty="0" err="1" smtClean="0"/>
              <a:t>onProviderDisabled(String</a:t>
            </a:r>
            <a:r>
              <a:rPr lang="en-US" sz="2200" dirty="0" smtClean="0"/>
              <a:t> provider)</a:t>
            </a:r>
          </a:p>
          <a:p>
            <a:pPr lvl="1"/>
            <a:r>
              <a:rPr lang="en-US" sz="2200" dirty="0" smtClean="0"/>
              <a:t>void </a:t>
            </a:r>
            <a:r>
              <a:rPr lang="en-US" sz="2200" dirty="0" err="1" smtClean="0"/>
              <a:t>onProviderEnabled(String</a:t>
            </a:r>
            <a:r>
              <a:rPr lang="en-US" sz="2200" dirty="0" smtClean="0"/>
              <a:t> provider)</a:t>
            </a:r>
          </a:p>
          <a:p>
            <a:pPr lvl="1"/>
            <a:r>
              <a:rPr lang="en-US" sz="2200" dirty="0" smtClean="0"/>
              <a:t>void </a:t>
            </a:r>
            <a:r>
              <a:rPr lang="en-US" sz="2200" dirty="0" err="1" smtClean="0"/>
              <a:t>onStatusChanged(String</a:t>
            </a:r>
            <a:r>
              <a:rPr lang="en-US" sz="2200" dirty="0" smtClean="0"/>
              <a:t> provider, </a:t>
            </a:r>
            <a:r>
              <a:rPr lang="en-US" sz="2200" dirty="0" err="1" smtClean="0"/>
              <a:t>int</a:t>
            </a:r>
            <a:r>
              <a:rPr lang="en-US" sz="2200" dirty="0" smtClean="0"/>
              <a:t> status, Bundle extras)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listening for updates from location providers</a:t>
            </a:r>
          </a:p>
          <a:p>
            <a:r>
              <a:rPr lang="en-US" dirty="0" smtClean="0"/>
              <a:t>Maintain a "current best estimate" of location</a:t>
            </a:r>
          </a:p>
          <a:p>
            <a:r>
              <a:rPr lang="en-US" dirty="0" smtClean="0"/>
              <a:t>Stop listening for location updates</a:t>
            </a:r>
          </a:p>
          <a:p>
            <a:r>
              <a:rPr lang="en-US" dirty="0" smtClean="0"/>
              <a:t>Use best location estimate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LocationGetLocationActivity</a:t>
            </a:r>
            <a:r>
              <a:rPr lang="en-US" sz="2000" dirty="0" smtClean="0"/>
              <a:t> extends Activity {</a:t>
            </a:r>
          </a:p>
          <a:p>
            <a:pPr>
              <a:buNone/>
            </a:pPr>
            <a:r>
              <a:rPr lang="en-US" sz="2000" dirty="0" smtClean="0"/>
              <a:t>  … </a:t>
            </a:r>
          </a:p>
          <a:p>
            <a:pPr>
              <a:buNone/>
            </a:pPr>
            <a:r>
              <a:rPr lang="en-US" sz="2000" dirty="0" smtClean="0"/>
              <a:t>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…</a:t>
            </a:r>
          </a:p>
          <a:p>
            <a:pPr>
              <a:buNone/>
            </a:pPr>
            <a:r>
              <a:rPr lang="en-US" sz="2000" dirty="0" smtClean="0"/>
              <a:t>    final </a:t>
            </a:r>
            <a:r>
              <a:rPr lang="en-US" sz="2000" dirty="0" err="1" smtClean="0"/>
              <a:t>LocationManager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locationManager</a:t>
            </a:r>
            <a:r>
              <a:rPr lang="en-US" sz="2000" dirty="0" smtClean="0"/>
              <a:t> = (</a:t>
            </a:r>
            <a:r>
              <a:rPr lang="en-US" sz="2000" dirty="0" err="1" smtClean="0"/>
              <a:t>LocationManager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     		             </a:t>
            </a:r>
            <a:r>
              <a:rPr lang="en-US" sz="2000" dirty="0" err="1" smtClean="0"/>
              <a:t>getSystemService(Context.LOCATION_SERVICE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bestReading</a:t>
            </a:r>
            <a:r>
              <a:rPr lang="en-US" sz="2000" dirty="0" smtClean="0"/>
              <a:t> = </a:t>
            </a:r>
            <a:r>
              <a:rPr lang="en-US" sz="2000" dirty="0" err="1" smtClean="0"/>
              <a:t>locationManager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	           </a:t>
            </a:r>
            <a:r>
              <a:rPr lang="en-US" sz="2000" dirty="0" err="1" smtClean="0"/>
              <a:t>getLastKnownLocation(LocationManager.GPS_PROVIDER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…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locationManager.requestLocationUpdates</a:t>
            </a:r>
            <a:r>
              <a:rPr lang="en-US" sz="2000" dirty="0" smtClean="0"/>
              <a:t>( </a:t>
            </a:r>
            <a:br>
              <a:rPr lang="en-US" sz="2000" dirty="0" smtClean="0"/>
            </a:br>
            <a:r>
              <a:rPr lang="en-US" sz="2000" dirty="0" smtClean="0"/>
              <a:t>                        </a:t>
            </a:r>
            <a:r>
              <a:rPr lang="en-US" sz="2000" dirty="0" err="1" smtClean="0"/>
              <a:t>LocationManager.GPS_PROVIDER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Arial"/>
                <a:cs typeface="Arial"/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Arial"/>
                <a:cs typeface="Arial"/>
              </a:rPr>
              <a:t>0</a:t>
            </a:r>
            <a:r>
              <a:rPr lang="en-US" sz="2000" dirty="0" smtClean="0"/>
              <a:t>, </a:t>
            </a:r>
            <a:r>
              <a:rPr lang="en-US" sz="2000" dirty="0" err="1" smtClean="0"/>
              <a:t>locationListener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2157</TotalTime>
  <Words>957</Words>
  <Application>Microsoft Office PowerPoint</Application>
  <PresentationFormat>On-screen Show (4:3)</PresentationFormat>
  <Paragraphs>217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Verdana</vt:lpstr>
      <vt:lpstr>Arial</vt:lpstr>
      <vt:lpstr>Garamond</vt:lpstr>
      <vt:lpstr>Wingdings</vt:lpstr>
      <vt:lpstr>Times New Roman</vt:lpstr>
      <vt:lpstr>Level</vt:lpstr>
      <vt:lpstr>Programming the Android Platform</vt:lpstr>
      <vt:lpstr>Location Services</vt:lpstr>
      <vt:lpstr>Location</vt:lpstr>
      <vt:lpstr>LocationProvider</vt:lpstr>
      <vt:lpstr>LocationProvider Types</vt:lpstr>
      <vt:lpstr>LocationManager</vt:lpstr>
      <vt:lpstr>LocationListener</vt:lpstr>
      <vt:lpstr>Obtaining Location</vt:lpstr>
      <vt:lpstr>Obtaining Location (cont.)</vt:lpstr>
      <vt:lpstr>Obtaining Location (cont.)</vt:lpstr>
      <vt:lpstr>Obtaining Location (cont.)</vt:lpstr>
      <vt:lpstr>Determining Best Location</vt:lpstr>
      <vt:lpstr>Battery Saving Tips</vt:lpstr>
      <vt:lpstr>Maps</vt:lpstr>
      <vt:lpstr>Maps Classes</vt:lpstr>
      <vt:lpstr>MapActivity</vt:lpstr>
      <vt:lpstr>MapView</vt:lpstr>
      <vt:lpstr>MapActivity</vt:lpstr>
      <vt:lpstr>MapActivity (cont.)</vt:lpstr>
      <vt:lpstr>GeoPoint</vt:lpstr>
      <vt:lpstr>Overlay</vt:lpstr>
      <vt:lpstr>ItemizedOverlay</vt:lpstr>
      <vt:lpstr>EarthQuakeMapActivity</vt:lpstr>
      <vt:lpstr>EarthQuakeMapActivity (cont.)</vt:lpstr>
      <vt:lpstr>EarthQuakeMapActivity (cont.)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89</cp:revision>
  <dcterms:created xsi:type="dcterms:W3CDTF">2010-07-16T15:17:20Z</dcterms:created>
  <dcterms:modified xsi:type="dcterms:W3CDTF">2016-05-30T21:28:05Z</dcterms:modified>
</cp:coreProperties>
</file>