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6"/>
  </p:notesMasterIdLst>
  <p:sldIdLst>
    <p:sldId id="276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1" autoAdjust="0"/>
    <p:restoredTop sz="94660"/>
  </p:normalViewPr>
  <p:slideViewPr>
    <p:cSldViewPr>
      <p:cViewPr>
        <p:scale>
          <a:sx n="66" d="100"/>
          <a:sy n="66" d="100"/>
        </p:scale>
        <p:origin x="1384" y="-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6CAC7F-F6F8-4D9A-9CD9-207ACDFD63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97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3411AE2-68E7-45D8-977C-8B0C97518AF8}" type="slidenum">
              <a:rPr lang="en-US" altLang="en-US" smtClean="0">
                <a:latin typeface="Arial" panose="020B0604020202020204" pitchFamily="34" charset="0"/>
              </a:rPr>
              <a:pPr/>
              <a:t>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58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</p:grp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4B5FE-91F9-46A4-BD7E-B3015EFDFB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9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33F69-8ADB-4612-8086-07AB3BB03E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7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F41BF-7036-4FDC-B268-2C92FFC93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6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80E92-C13C-49D2-AF22-53468EAD23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9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1F4A6-37E8-4453-B37C-4523094C8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5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30756-501F-4D6E-9116-60A66F4DE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0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46AB9-1609-4E87-BC38-84E8365B0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4B819-E238-4533-99EA-E9FF26B0C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8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29ABB-924A-4CC3-9D52-6C0A9F506B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6D71C-8C7F-450D-9E5E-13B045873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6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FF26C-BB27-4978-A289-F47E449190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7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0772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5532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>
              <a:defRPr/>
            </a:pPr>
            <a:r>
              <a:rPr lang="en-US"/>
              <a:t>SWE 6130 (Mobile Applications Development) - Gerald Chege</a:t>
            </a: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8B20A0EC-4FA5-4A22-807E-AA71DAD3D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 smtClean="0">
              <a:latin typeface="Times New Roman" panose="02020603050405020304" pitchFamily="18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3333" r="30000" b="20000"/>
          <a:stretch>
            <a:fillRect/>
          </a:stretch>
        </p:blipFill>
        <p:spPr bwMode="auto">
          <a:xfrm>
            <a:off x="8534400" y="0"/>
            <a:ext cx="60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64300"/>
            <a:ext cx="1066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Programming the Android Platform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0000CC"/>
                </a:solidFill>
              </a:rPr>
              <a:t>Notes#7</a:t>
            </a:r>
            <a:endParaRPr lang="en-US" altLang="en-US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Broadcast Receivers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0" t="34575" r="48987" b="35172"/>
          <a:stretch>
            <a:fillRect/>
          </a:stretch>
        </p:blipFill>
        <p:spPr bwMode="auto">
          <a:xfrm>
            <a:off x="7924800" y="533400"/>
            <a:ext cx="1219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Broadcasts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//public abstract class Context …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// send Intent to interested </a:t>
            </a:r>
            <a:r>
              <a:rPr lang="en-US" sz="2400" dirty="0" err="1" smtClean="0">
                <a:solidFill>
                  <a:srgbClr val="008000"/>
                </a:solidFill>
              </a:rPr>
              <a:t>BroadcastReceivers</a:t>
            </a:r>
            <a:endParaRPr lang="en-US" sz="24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sendBroadcast</a:t>
            </a:r>
            <a:r>
              <a:rPr lang="en-US" sz="2400" dirty="0" smtClean="0"/>
              <a:t> (Intent intent)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// send Intent to interested </a:t>
            </a:r>
            <a:r>
              <a:rPr lang="en-US" sz="2400" dirty="0" err="1" smtClean="0">
                <a:solidFill>
                  <a:srgbClr val="008000"/>
                </a:solidFill>
              </a:rPr>
              <a:t>BroadcastReceivers</a:t>
            </a:r>
            <a:endParaRPr lang="en-US" sz="24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// if they have the specified permissions</a:t>
            </a:r>
          </a:p>
          <a:p>
            <a:pPr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sendBroadcast</a:t>
            </a:r>
            <a:r>
              <a:rPr lang="en-US" sz="2400" dirty="0" smtClean="0"/>
              <a:t> (Intent intent, String </a:t>
            </a:r>
            <a:r>
              <a:rPr lang="en-US" sz="2400" dirty="0" err="1" smtClean="0"/>
              <a:t>receiverPermission</a:t>
            </a:r>
            <a:r>
              <a:rPr lang="en-US" sz="2400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Broadcasts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541614" cy="480327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SimpleBroadcast</a:t>
            </a:r>
            <a:r>
              <a:rPr lang="en-US" sz="2000" dirty="0" smtClean="0"/>
              <a:t> extends Activity {</a:t>
            </a:r>
          </a:p>
          <a:p>
            <a:pPr>
              <a:buNone/>
            </a:pPr>
            <a:r>
              <a:rPr lang="en-US" sz="2000" dirty="0" smtClean="0"/>
              <a:t>   public static final String CUSTOM_INTENT = "course.examples.BroadcastReceiver.intent.action.TEST2";</a:t>
            </a:r>
          </a:p>
          <a:p>
            <a:pPr>
              <a:buNone/>
            </a:pPr>
            <a:r>
              <a:rPr lang="en-US" sz="2000" dirty="0" smtClean="0"/>
              <a:t>   public void </a:t>
            </a:r>
            <a:r>
              <a:rPr lang="en-US" sz="2000" dirty="0" err="1" smtClean="0"/>
              <a:t>onCreate(Bundle</a:t>
            </a:r>
            <a:r>
              <a:rPr lang="en-US" sz="2000" dirty="0" smtClean="0"/>
              <a:t> </a:t>
            </a:r>
            <a:r>
              <a:rPr lang="en-US" sz="2000" dirty="0" err="1" smtClean="0"/>
              <a:t>savedInstanceState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       …</a:t>
            </a:r>
          </a:p>
          <a:p>
            <a:pPr>
              <a:buNone/>
            </a:pPr>
            <a:r>
              <a:rPr lang="en-US" sz="2000" dirty="0" smtClean="0"/>
              <a:t>       Button button = (Button) </a:t>
            </a:r>
            <a:r>
              <a:rPr lang="en-US" sz="2000" dirty="0" err="1" smtClean="0"/>
              <a:t>findViewById(R.id.button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    </a:t>
            </a:r>
            <a:r>
              <a:rPr lang="en-US" sz="2000" dirty="0" err="1" smtClean="0"/>
              <a:t>button.setOnClickListener(new</a:t>
            </a:r>
            <a:r>
              <a:rPr lang="en-US" sz="2000" dirty="0" smtClean="0"/>
              <a:t> </a:t>
            </a:r>
            <a:r>
              <a:rPr lang="en-US" sz="2000" dirty="0" err="1" smtClean="0"/>
              <a:t>OnClickListener</a:t>
            </a:r>
            <a:r>
              <a:rPr lang="en-US" sz="2000" dirty="0" smtClean="0"/>
              <a:t>() {</a:t>
            </a:r>
          </a:p>
          <a:p>
            <a:pPr>
              <a:buNone/>
            </a:pPr>
            <a:r>
              <a:rPr lang="en-US" sz="2000" dirty="0" smtClean="0"/>
              <a:t>           public void </a:t>
            </a:r>
            <a:r>
              <a:rPr lang="en-US" sz="2000" dirty="0" err="1" smtClean="0"/>
              <a:t>onClick(View</a:t>
            </a:r>
            <a:r>
              <a:rPr lang="en-US" sz="2000" dirty="0" smtClean="0"/>
              <a:t> </a:t>
            </a:r>
            <a:r>
              <a:rPr lang="en-US" sz="2000" dirty="0" err="1" smtClean="0"/>
              <a:t>v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                 </a:t>
            </a:r>
            <a:r>
              <a:rPr lang="en-US" sz="2000" dirty="0" err="1" smtClean="0"/>
              <a:t>sendBroadcast(new</a:t>
            </a:r>
            <a:r>
              <a:rPr lang="en-US" sz="2000" dirty="0" smtClean="0"/>
              <a:t> </a:t>
            </a:r>
            <a:r>
              <a:rPr lang="en-US" sz="2000" dirty="0" err="1" smtClean="0"/>
              <a:t>Intent(CUSTOM_INTENT</a:t>
            </a:r>
            <a:r>
              <a:rPr lang="en-US" sz="2000" dirty="0" smtClean="0"/>
              <a:t>),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</a:t>
            </a:r>
            <a:r>
              <a:rPr lang="en-US" sz="2000" dirty="0" err="1" smtClean="0"/>
              <a:t>android.Manifest.permission.VIBRATE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        }</a:t>
            </a:r>
          </a:p>
          <a:p>
            <a:pPr>
              <a:buNone/>
            </a:pPr>
            <a:r>
              <a:rPr lang="en-US" sz="2000" dirty="0" smtClean="0"/>
              <a:t>        });</a:t>
            </a:r>
          </a:p>
          <a:p>
            <a:pPr>
              <a:buNone/>
            </a:pPr>
            <a:r>
              <a:rPr lang="en-US" sz="2000" dirty="0" smtClean="0"/>
              <a:t>    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Broadcasts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0340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//public abstract class Context …</a:t>
            </a:r>
          </a:p>
          <a:p>
            <a:pPr>
              <a:buNone/>
            </a:pPr>
            <a:endParaRPr lang="en-US" sz="2400" dirty="0" smtClean="0">
              <a:solidFill>
                <a:srgbClr val="008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// send Intent to interested </a:t>
            </a:r>
            <a:r>
              <a:rPr lang="en-US" sz="2400" dirty="0" err="1" smtClean="0">
                <a:solidFill>
                  <a:srgbClr val="008000"/>
                </a:solidFill>
              </a:rPr>
              <a:t>BroadcastReceivers</a:t>
            </a:r>
            <a:r>
              <a:rPr lang="en-US" sz="2400" dirty="0" smtClean="0">
                <a:solidFill>
                  <a:srgbClr val="008000"/>
                </a:solidFill>
              </a:rPr>
              <a:t> in priority order</a:t>
            </a:r>
          </a:p>
          <a:p>
            <a:pPr>
              <a:spcAft>
                <a:spcPts val="1200"/>
              </a:spcAft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sendOrderedBroadcast</a:t>
            </a:r>
            <a:r>
              <a:rPr lang="en-US" sz="2400" dirty="0" smtClean="0"/>
              <a:t> (Intent intent, </a:t>
            </a:r>
            <a:br>
              <a:rPr lang="en-US" sz="2400" dirty="0" smtClean="0"/>
            </a:br>
            <a:r>
              <a:rPr lang="en-US" sz="2400" dirty="0" smtClean="0"/>
              <a:t>                                                      String </a:t>
            </a:r>
            <a:r>
              <a:rPr lang="en-US" sz="2400" dirty="0" err="1" smtClean="0"/>
              <a:t>receiverPermission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// send Intent to interested </a:t>
            </a:r>
            <a:r>
              <a:rPr lang="en-US" sz="2400" dirty="0" err="1" smtClean="0">
                <a:solidFill>
                  <a:srgbClr val="008000"/>
                </a:solidFill>
              </a:rPr>
              <a:t>BroadcastReceivers</a:t>
            </a:r>
            <a:r>
              <a:rPr lang="en-US" sz="2400" dirty="0" smtClean="0">
                <a:solidFill>
                  <a:srgbClr val="008000"/>
                </a:solidFill>
              </a:rPr>
              <a:t> in priority order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// sender can provide various parameters for greater control</a:t>
            </a:r>
          </a:p>
          <a:p>
            <a:pPr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sendOrderedBroadcast</a:t>
            </a:r>
            <a:r>
              <a:rPr lang="en-US" sz="2400" dirty="0" smtClean="0"/>
              <a:t> (Intent intent, </a:t>
            </a:r>
            <a:br>
              <a:rPr lang="en-US" sz="2400" dirty="0" smtClean="0"/>
            </a:br>
            <a:r>
              <a:rPr lang="en-US" sz="2400" dirty="0" smtClean="0"/>
              <a:t>          </a:t>
            </a:r>
            <a:r>
              <a:rPr lang="en-US" sz="2400" dirty="0" smtClean="0"/>
              <a:t> </a:t>
            </a:r>
            <a:r>
              <a:rPr lang="en-US" sz="2400" dirty="0" smtClean="0"/>
              <a:t>String </a:t>
            </a:r>
            <a:r>
              <a:rPr lang="en-US" sz="2400" dirty="0" err="1" smtClean="0"/>
              <a:t>receiverPermission</a:t>
            </a:r>
            <a:r>
              <a:rPr lang="en-US" sz="2400" dirty="0" smtClean="0"/>
              <a:t>, </a:t>
            </a:r>
            <a:r>
              <a:rPr lang="en-US" sz="2400" dirty="0" err="1" smtClean="0"/>
              <a:t>BroadcastReceiver</a:t>
            </a:r>
            <a:r>
              <a:rPr lang="en-US" sz="2400" dirty="0" smtClean="0"/>
              <a:t> </a:t>
            </a:r>
            <a:r>
              <a:rPr lang="en-US" sz="2400" dirty="0" err="1" smtClean="0"/>
              <a:t>resultReceiver</a:t>
            </a:r>
            <a:r>
              <a:rPr lang="en-US" sz="2400" dirty="0" smtClean="0"/>
              <a:t>, </a:t>
            </a:r>
            <a:r>
              <a:rPr lang="en-US" sz="2400" dirty="0" smtClean="0"/>
              <a:t>Handler </a:t>
            </a:r>
            <a:r>
              <a:rPr lang="en-US" sz="2400" dirty="0" smtClean="0"/>
              <a:t>scheduler,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initialCode</a:t>
            </a:r>
            <a:r>
              <a:rPr lang="en-US" sz="2400" dirty="0" smtClean="0"/>
              <a:t>, </a:t>
            </a:r>
            <a:br>
              <a:rPr lang="en-US" sz="2400" dirty="0" smtClean="0"/>
            </a:br>
            <a:r>
              <a:rPr lang="en-US" sz="2400" dirty="0" smtClean="0"/>
              <a:t>String </a:t>
            </a:r>
            <a:r>
              <a:rPr lang="en-US" sz="2400" dirty="0" err="1" smtClean="0"/>
              <a:t>initialData</a:t>
            </a:r>
            <a:r>
              <a:rPr lang="en-US" sz="2400" dirty="0" smtClean="0"/>
              <a:t>, </a:t>
            </a:r>
            <a:r>
              <a:rPr lang="en-US" sz="2400" dirty="0" smtClean="0"/>
              <a:t>Bundle </a:t>
            </a:r>
            <a:r>
              <a:rPr lang="en-US" sz="2400" dirty="0" err="1" smtClean="0"/>
              <a:t>initialExtras</a:t>
            </a:r>
            <a:r>
              <a:rPr lang="en-US" sz="2400" dirty="0" smtClean="0"/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Broadcasts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971" y="1524000"/>
            <a:ext cx="8509000" cy="46256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CompoundOrderedBroadcast</a:t>
            </a:r>
            <a:r>
              <a:rPr lang="en-US" sz="2000" dirty="0" smtClean="0"/>
              <a:t> extends Activity {</a:t>
            </a:r>
          </a:p>
          <a:p>
            <a:pPr>
              <a:buNone/>
            </a:pPr>
            <a:r>
              <a:rPr lang="en-US" sz="2000" dirty="0" smtClean="0"/>
              <a:t>   …</a:t>
            </a:r>
          </a:p>
          <a:p>
            <a:pPr>
              <a:buNone/>
            </a:pPr>
            <a:r>
              <a:rPr lang="en-US" sz="2000" dirty="0" smtClean="0"/>
              <a:t>   public static final String CUSTOM_INTENT =  </a:t>
            </a:r>
            <a:r>
              <a:rPr lang="en-US" sz="2000" dirty="0" smtClean="0"/>
              <a:t>"</a:t>
            </a:r>
            <a:r>
              <a:rPr lang="en-US" sz="2000" dirty="0" smtClean="0"/>
              <a:t>course.examples.BroadcastReceiver.intent.action.TEST4";</a:t>
            </a:r>
          </a:p>
          <a:p>
            <a:pPr>
              <a:buNone/>
            </a:pPr>
            <a:r>
              <a:rPr lang="en-US" sz="2000" dirty="0" smtClean="0"/>
              <a:t>   public void </a:t>
            </a:r>
            <a:r>
              <a:rPr lang="en-US" sz="2000" dirty="0" err="1" smtClean="0"/>
              <a:t>onCreate(Bundle</a:t>
            </a:r>
            <a:r>
              <a:rPr lang="en-US" sz="2000" dirty="0" smtClean="0"/>
              <a:t> </a:t>
            </a:r>
            <a:r>
              <a:rPr lang="en-US" sz="2000" dirty="0" err="1" smtClean="0"/>
              <a:t>savedInstanceState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      …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Button.setOnClickListener(new</a:t>
            </a:r>
            <a:r>
              <a:rPr lang="en-US" sz="2000" dirty="0" smtClean="0"/>
              <a:t> </a:t>
            </a:r>
            <a:r>
              <a:rPr lang="en-US" sz="2000" dirty="0" err="1" smtClean="0"/>
              <a:t>OnClickListener</a:t>
            </a:r>
            <a:r>
              <a:rPr lang="en-US" sz="2000" dirty="0" smtClean="0"/>
              <a:t>() {</a:t>
            </a:r>
          </a:p>
          <a:p>
            <a:pPr>
              <a:buNone/>
            </a:pPr>
            <a:r>
              <a:rPr lang="en-US" sz="2000" dirty="0" smtClean="0"/>
              <a:t>         public void </a:t>
            </a:r>
            <a:r>
              <a:rPr lang="en-US" sz="2000" dirty="0" err="1" smtClean="0"/>
              <a:t>onClick(View</a:t>
            </a:r>
            <a:r>
              <a:rPr lang="en-US" sz="2000" dirty="0" smtClean="0"/>
              <a:t> </a:t>
            </a:r>
            <a:r>
              <a:rPr lang="en-US" sz="2000" dirty="0" err="1" smtClean="0"/>
              <a:t>v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sendOrderedBroadcast(new</a:t>
            </a:r>
            <a:r>
              <a:rPr lang="en-US" sz="2000" dirty="0" smtClean="0"/>
              <a:t> </a:t>
            </a:r>
            <a:r>
              <a:rPr lang="en-US" sz="2000" dirty="0" err="1" smtClean="0"/>
              <a:t>Intent(CUSTOM_INTENT</a:t>
            </a:r>
            <a:r>
              <a:rPr lang="en-US" sz="2000" dirty="0" smtClean="0"/>
              <a:t>),</a:t>
            </a:r>
            <a:br>
              <a:rPr lang="en-US" sz="2000" dirty="0" smtClean="0"/>
            </a:br>
            <a:r>
              <a:rPr lang="en-US" sz="2000" dirty="0" smtClean="0"/>
              <a:t>  			          </a:t>
            </a:r>
            <a:r>
              <a:rPr lang="en-US" sz="2000" dirty="0" err="1" smtClean="0"/>
              <a:t>android.Manifest.permission.VIBRATE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      }</a:t>
            </a:r>
          </a:p>
          <a:p>
            <a:pPr>
              <a:buNone/>
            </a:pPr>
            <a:r>
              <a:rPr lang="en-US" sz="2000" dirty="0" smtClean="0"/>
              <a:t>   });</a:t>
            </a:r>
          </a:p>
          <a:p>
            <a:pPr>
              <a:buNone/>
            </a:pPr>
            <a:r>
              <a:rPr lang="en-US" sz="2000" dirty="0" smtClean="0"/>
              <a:t>   …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0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Ordered Broadcasts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9000" cy="4953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public class </a:t>
            </a:r>
            <a:r>
              <a:rPr lang="en-US" sz="1600" dirty="0" err="1" smtClean="0"/>
              <a:t>CompoundOrderedBroadcastWithResultReceiver</a:t>
            </a:r>
            <a:r>
              <a:rPr lang="en-US" sz="1600" dirty="0" smtClean="0"/>
              <a:t> extends Activity {</a:t>
            </a:r>
          </a:p>
          <a:p>
            <a:pPr>
              <a:buNone/>
            </a:pPr>
            <a:r>
              <a:rPr lang="en-US" sz="1600" dirty="0" smtClean="0"/>
              <a:t>   public void </a:t>
            </a:r>
            <a:r>
              <a:rPr lang="en-US" sz="1600" dirty="0" err="1" smtClean="0"/>
              <a:t>onCreate(Bundle</a:t>
            </a:r>
            <a:r>
              <a:rPr lang="en-US" sz="1600" dirty="0" smtClean="0"/>
              <a:t> </a:t>
            </a:r>
            <a:r>
              <a:rPr lang="en-US" sz="1600" dirty="0" err="1" smtClean="0"/>
              <a:t>savedInstanceState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   …</a:t>
            </a:r>
          </a:p>
          <a:p>
            <a:pPr>
              <a:buNone/>
            </a:pPr>
            <a:r>
              <a:rPr lang="en-US" sz="1600" dirty="0" smtClean="0"/>
              <a:t>      </a:t>
            </a:r>
            <a:r>
              <a:rPr lang="en-US" sz="1600" dirty="0" err="1" smtClean="0"/>
              <a:t>button.setOnClickListener(new</a:t>
            </a:r>
            <a:r>
              <a:rPr lang="en-US" sz="1600" dirty="0" smtClean="0"/>
              <a:t> </a:t>
            </a:r>
            <a:r>
              <a:rPr lang="en-US" sz="1600" dirty="0" err="1" smtClean="0"/>
              <a:t>OnClickListener</a:t>
            </a:r>
            <a:r>
              <a:rPr lang="en-US" sz="1600" dirty="0" smtClean="0"/>
              <a:t>() {</a:t>
            </a:r>
          </a:p>
          <a:p>
            <a:pPr>
              <a:buNone/>
            </a:pPr>
            <a:r>
              <a:rPr lang="en-US" sz="1600" dirty="0" smtClean="0"/>
              <a:t>         public void </a:t>
            </a:r>
            <a:r>
              <a:rPr lang="en-US" sz="1600" dirty="0" err="1" smtClean="0"/>
              <a:t>onClick(View</a:t>
            </a:r>
            <a:r>
              <a:rPr lang="en-US" sz="1600" dirty="0" smtClean="0"/>
              <a:t> </a:t>
            </a:r>
            <a:r>
              <a:rPr lang="en-US" sz="1600" dirty="0" err="1" smtClean="0"/>
              <a:t>v</a:t>
            </a:r>
            <a:r>
              <a:rPr lang="en-US" sz="1600" dirty="0" smtClean="0"/>
              <a:t>) {</a:t>
            </a:r>
          </a:p>
          <a:p>
            <a:pPr>
              <a:buNone/>
            </a:pPr>
            <a:r>
              <a:rPr lang="en-US" sz="1600" dirty="0" smtClean="0"/>
              <a:t>            </a:t>
            </a:r>
            <a:r>
              <a:rPr lang="en-US" sz="1600" dirty="0" err="1" smtClean="0"/>
              <a:t>sendOrderedBroadcast</a:t>
            </a:r>
            <a:r>
              <a:rPr lang="en-US" sz="1600" dirty="0" smtClean="0"/>
              <a:t>(</a:t>
            </a:r>
            <a:br>
              <a:rPr lang="en-US" sz="1600" dirty="0" smtClean="0"/>
            </a:br>
            <a:r>
              <a:rPr lang="en-US" sz="1600" dirty="0" smtClean="0"/>
              <a:t>              new </a:t>
            </a:r>
            <a:r>
              <a:rPr lang="en-US" sz="1600" dirty="0" err="1" smtClean="0"/>
              <a:t>Intent(CUSTOM_INTENT</a:t>
            </a:r>
            <a:r>
              <a:rPr lang="en-US" sz="1600" dirty="0" smtClean="0"/>
              <a:t>), null,</a:t>
            </a:r>
          </a:p>
          <a:p>
            <a:pPr>
              <a:buNone/>
            </a:pPr>
            <a:r>
              <a:rPr lang="en-US" sz="1600" dirty="0" smtClean="0"/>
              <a:t>                     new </a:t>
            </a:r>
            <a:r>
              <a:rPr lang="en-US" sz="1600" dirty="0" err="1" smtClean="0"/>
              <a:t>BroadcastReceiver</a:t>
            </a:r>
            <a:r>
              <a:rPr lang="en-US" sz="1600" dirty="0" smtClean="0"/>
              <a:t>() {</a:t>
            </a:r>
          </a:p>
          <a:p>
            <a:pPr>
              <a:buNone/>
            </a:pPr>
            <a:r>
              <a:rPr lang="en-US" sz="1600" dirty="0" smtClean="0"/>
              <a:t>                           public void </a:t>
            </a:r>
            <a:r>
              <a:rPr lang="en-US" sz="1600" dirty="0" err="1" smtClean="0"/>
              <a:t>onReceive(Context</a:t>
            </a:r>
            <a:r>
              <a:rPr lang="en-US" sz="1600" dirty="0" smtClean="0"/>
              <a:t> context, Intent intent) {</a:t>
            </a:r>
          </a:p>
          <a:p>
            <a:pPr>
              <a:buNone/>
            </a:pPr>
            <a:r>
              <a:rPr lang="en-US" sz="1600" dirty="0" smtClean="0"/>
              <a:t>                                 </a:t>
            </a:r>
            <a:r>
              <a:rPr lang="en-US" sz="1600" dirty="0" err="1" smtClean="0"/>
              <a:t>System.out.println("Final</a:t>
            </a:r>
            <a:r>
              <a:rPr lang="en-US" sz="1600" dirty="0" smtClean="0"/>
              <a:t> Result is:" + </a:t>
            </a:r>
            <a:r>
              <a:rPr lang="en-US" sz="1600" dirty="0" err="1" smtClean="0"/>
              <a:t>getResultData</a:t>
            </a:r>
            <a:r>
              <a:rPr lang="en-US" sz="1600" dirty="0" smtClean="0"/>
              <a:t>());              </a:t>
            </a:r>
          </a:p>
          <a:p>
            <a:pPr>
              <a:buNone/>
            </a:pPr>
            <a:r>
              <a:rPr lang="en-US" sz="1600" dirty="0" smtClean="0"/>
              <a:t>                            }</a:t>
            </a:r>
          </a:p>
          <a:p>
            <a:pPr>
              <a:buNone/>
            </a:pPr>
            <a:r>
              <a:rPr lang="en-US" sz="1600" dirty="0" smtClean="0"/>
              <a:t>                     },</a:t>
            </a:r>
          </a:p>
          <a:p>
            <a:pPr>
              <a:buNone/>
            </a:pPr>
            <a:r>
              <a:rPr lang="en-US" sz="1600" dirty="0" smtClean="0"/>
              <a:t>                     null, 0, null, null);</a:t>
            </a:r>
          </a:p>
          <a:p>
            <a:pPr>
              <a:buNone/>
            </a:pPr>
            <a:r>
              <a:rPr lang="en-US" sz="1600" dirty="0" smtClean="0"/>
              <a:t>          }</a:t>
            </a:r>
          </a:p>
          <a:p>
            <a:pPr>
              <a:buNone/>
            </a:pPr>
            <a:r>
              <a:rPr lang="en-US" sz="1600" dirty="0" smtClean="0"/>
              <a:t>       });</a:t>
            </a:r>
          </a:p>
          <a:p>
            <a:pPr>
              <a:buNone/>
            </a:pPr>
            <a:r>
              <a:rPr lang="en-US" sz="1600" dirty="0" smtClean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3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Sticky Broadcasts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509000" cy="4625609"/>
          </a:xfrm>
        </p:spPr>
        <p:txBody>
          <a:bodyPr/>
          <a:lstStyle/>
          <a:p>
            <a:r>
              <a:rPr lang="en-US" dirty="0" smtClean="0"/>
              <a:t>Events sent as sticky broadcasts are cached by Android	</a:t>
            </a:r>
          </a:p>
          <a:p>
            <a:pPr lvl="1"/>
            <a:r>
              <a:rPr lang="en-US" dirty="0" smtClean="0"/>
              <a:t>New intents overwrite older intents they match</a:t>
            </a:r>
          </a:p>
          <a:p>
            <a:r>
              <a:rPr lang="en-US" dirty="0" smtClean="0"/>
              <a:t>When later a </a:t>
            </a:r>
            <a:r>
              <a:rPr lang="en-US" dirty="0" err="1" smtClean="0"/>
              <a:t>BroadcastReceiver</a:t>
            </a:r>
            <a:r>
              <a:rPr lang="en-US" dirty="0" smtClean="0"/>
              <a:t> is registered dynamically</a:t>
            </a:r>
          </a:p>
          <a:p>
            <a:pPr lvl="1"/>
            <a:r>
              <a:rPr lang="en-US" dirty="0" smtClean="0"/>
              <a:t>Cached sticky Intents matching the specified </a:t>
            </a:r>
            <a:r>
              <a:rPr lang="en-US" dirty="0" err="1" smtClean="0"/>
              <a:t>IntentFilter</a:t>
            </a:r>
            <a:r>
              <a:rPr lang="en-US" dirty="0" smtClean="0"/>
              <a:t> are broadcast to the </a:t>
            </a:r>
            <a:r>
              <a:rPr lang="en-US" dirty="0" err="1" smtClean="0"/>
              <a:t>BroadcastReceiver</a:t>
            </a:r>
            <a:endParaRPr lang="en-US" dirty="0" smtClean="0"/>
          </a:p>
          <a:p>
            <a:pPr lvl="1"/>
            <a:r>
              <a:rPr lang="en-US" dirty="0" smtClean="0"/>
              <a:t>One matching sticky Intent is returned to the caller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Sticky Broadcasts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//public abstract class Context …</a:t>
            </a:r>
          </a:p>
          <a:p>
            <a:pPr>
              <a:spcAft>
                <a:spcPts val="600"/>
              </a:spcAft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// send sticky Intent to interested </a:t>
            </a:r>
            <a:r>
              <a:rPr lang="en-US" sz="2400" dirty="0" err="1" smtClean="0">
                <a:solidFill>
                  <a:srgbClr val="008000"/>
                </a:solidFill>
              </a:rPr>
              <a:t>BroadcastReceivers</a:t>
            </a:r>
            <a:endParaRPr lang="en-US" sz="2400" dirty="0" smtClean="0">
              <a:solidFill>
                <a:srgbClr val="008000"/>
              </a:solidFill>
            </a:endParaRPr>
          </a:p>
          <a:p>
            <a:pPr>
              <a:spcAft>
                <a:spcPts val="2400"/>
              </a:spcAft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sendStickyBroadcast</a:t>
            </a:r>
            <a:r>
              <a:rPr lang="en-US" sz="2400" dirty="0" smtClean="0"/>
              <a:t> (Intent intent)</a:t>
            </a:r>
          </a:p>
          <a:p>
            <a:pPr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// send sticky Intent to interested </a:t>
            </a:r>
            <a:r>
              <a:rPr lang="en-US" sz="2400" dirty="0" err="1" smtClean="0">
                <a:solidFill>
                  <a:srgbClr val="008000"/>
                </a:solidFill>
              </a:rPr>
              <a:t>BroadcastReceivers</a:t>
            </a:r>
            <a:r>
              <a:rPr lang="en-US" sz="2400" dirty="0" smtClean="0">
                <a:solidFill>
                  <a:srgbClr val="008000"/>
                </a:solidFill>
              </a:rPr>
              <a:t> in priority order</a:t>
            </a:r>
          </a:p>
          <a:p>
            <a:pPr>
              <a:spcAft>
                <a:spcPts val="1200"/>
              </a:spcAft>
              <a:buNone/>
            </a:pPr>
            <a:r>
              <a:rPr lang="en-US" sz="2400" dirty="0" smtClean="0">
                <a:solidFill>
                  <a:srgbClr val="008000"/>
                </a:solidFill>
              </a:rPr>
              <a:t>// sender can provide various parameters for greater control</a:t>
            </a:r>
            <a:endParaRPr lang="en-US" sz="2400" dirty="0" smtClean="0"/>
          </a:p>
          <a:p>
            <a:pPr>
              <a:spcAft>
                <a:spcPts val="3000"/>
              </a:spcAft>
              <a:buNone/>
            </a:pPr>
            <a:r>
              <a:rPr lang="en-US" sz="2400" dirty="0" smtClean="0"/>
              <a:t>void </a:t>
            </a:r>
            <a:r>
              <a:rPr lang="en-US" sz="2400" dirty="0" err="1" smtClean="0"/>
              <a:t>sendStickyOrderedBroadcast</a:t>
            </a:r>
            <a:r>
              <a:rPr lang="en-US" sz="2400" dirty="0" smtClean="0"/>
              <a:t> (Intent intent,          </a:t>
            </a:r>
            <a:br>
              <a:rPr lang="en-US" sz="2400" dirty="0" smtClean="0"/>
            </a:br>
            <a:r>
              <a:rPr lang="en-US" sz="2400" dirty="0" smtClean="0"/>
              <a:t>				</a:t>
            </a:r>
            <a:r>
              <a:rPr lang="en-US" sz="2400" dirty="0" err="1" smtClean="0"/>
              <a:t>BroadcastReceiver</a:t>
            </a:r>
            <a:r>
              <a:rPr lang="en-US" sz="2400" dirty="0" smtClean="0"/>
              <a:t> </a:t>
            </a:r>
            <a:r>
              <a:rPr lang="en-US" sz="2400" dirty="0" err="1" smtClean="0"/>
              <a:t>resultReceiver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				Handler scheduler, </a:t>
            </a:r>
            <a:br>
              <a:rPr lang="en-US" sz="2400" dirty="0" smtClean="0"/>
            </a:br>
            <a:r>
              <a:rPr lang="en-US" sz="2400" dirty="0" smtClean="0"/>
              <a:t>				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initialCode</a:t>
            </a:r>
            <a:r>
              <a:rPr lang="en-US" sz="2400" dirty="0" smtClean="0"/>
              <a:t>, </a:t>
            </a:r>
            <a:br>
              <a:rPr lang="en-US" sz="2400" dirty="0" smtClean="0"/>
            </a:br>
            <a:r>
              <a:rPr lang="en-US" sz="2400" dirty="0" smtClean="0"/>
              <a:t>				String </a:t>
            </a:r>
            <a:r>
              <a:rPr lang="en-US" sz="2400" dirty="0" err="1" smtClean="0"/>
              <a:t>initialData</a:t>
            </a:r>
            <a:r>
              <a:rPr lang="en-US" sz="2400" dirty="0" smtClean="0"/>
              <a:t>, </a:t>
            </a:r>
            <a:br>
              <a:rPr lang="en-US" sz="2400" dirty="0" smtClean="0"/>
            </a:br>
            <a:r>
              <a:rPr lang="en-US" sz="2400" dirty="0" smtClean="0"/>
              <a:t>				Bundle </a:t>
            </a:r>
            <a:r>
              <a:rPr lang="en-US" sz="2400" dirty="0" err="1" smtClean="0"/>
              <a:t>initialExtras</a:t>
            </a:r>
            <a:r>
              <a:rPr lang="en-US" sz="2400" dirty="0" smtClean="0"/>
              <a:t>)</a:t>
            </a:r>
          </a:p>
          <a:p>
            <a:r>
              <a:rPr lang="en-US" dirty="0" smtClean="0"/>
              <a:t>Must have BROADCAST_STICKY permission to send sticky Intents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3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Intent Filter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Similar to matching for Activities &amp; Services</a:t>
            </a:r>
          </a:p>
          <a:p>
            <a:r>
              <a:rPr lang="en-US" smtClean="0"/>
              <a:t>Some debugging tips</a:t>
            </a:r>
          </a:p>
          <a:p>
            <a:r>
              <a:rPr lang="en-US" smtClean="0"/>
              <a:t>Log BroadcastReceivers that match an Intent</a:t>
            </a:r>
          </a:p>
          <a:p>
            <a:pPr lvl="1"/>
            <a:r>
              <a:rPr lang="en-US" smtClean="0"/>
              <a:t>Intent.setFlag(FLAG_DEBUG_LOG_RESOLUTION)</a:t>
            </a:r>
          </a:p>
          <a:p>
            <a:r>
              <a:rPr lang="en-US" smtClean="0"/>
              <a:t>Print BroadcastReceivers registered to receive intents</a:t>
            </a:r>
          </a:p>
          <a:p>
            <a:pPr lvl="1"/>
            <a:r>
              <a:rPr lang="en-US" smtClean="0"/>
              <a:t>Dynamic registration</a:t>
            </a:r>
          </a:p>
          <a:p>
            <a:pPr lvl="2"/>
            <a:r>
              <a:rPr lang="en-US" smtClean="0"/>
              <a:t>% adb shell dumpsys  activity b</a:t>
            </a:r>
          </a:p>
          <a:p>
            <a:pPr lvl="1"/>
            <a:r>
              <a:rPr lang="en-US" smtClean="0"/>
              <a:t>Static registration</a:t>
            </a:r>
          </a:p>
          <a:p>
            <a:pPr lvl="2"/>
            <a:r>
              <a:rPr lang="en-US" smtClean="0"/>
              <a:t>% adb shell dumpsys  package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6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Events delivered by calling </a:t>
            </a:r>
            <a:r>
              <a:rPr lang="en-US" dirty="0" err="1" smtClean="0"/>
              <a:t>onReceive</a:t>
            </a:r>
            <a:r>
              <a:rPr lang="en-US" dirty="0" smtClean="0"/>
              <a:t>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0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Handling in </a:t>
            </a:r>
            <a:r>
              <a:rPr lang="en-US" dirty="0" err="1" smtClean="0"/>
              <a:t>onReceive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onReceive</a:t>
            </a:r>
            <a:r>
              <a:rPr lang="en-US" dirty="0" smtClean="0"/>
              <a:t>() should be short-lived</a:t>
            </a:r>
          </a:p>
          <a:p>
            <a:pPr lvl="1"/>
            <a:r>
              <a:rPr lang="en-US" dirty="0" smtClean="0"/>
              <a:t>Hosting process has high priority while </a:t>
            </a:r>
            <a:r>
              <a:rPr lang="en-US" dirty="0" err="1" smtClean="0"/>
              <a:t>onReceive</a:t>
            </a:r>
            <a:r>
              <a:rPr lang="en-US" dirty="0" smtClean="0"/>
              <a:t>() is executing &amp; is often when </a:t>
            </a:r>
            <a:r>
              <a:rPr lang="en-US" dirty="0" err="1" smtClean="0"/>
              <a:t>onReceive</a:t>
            </a:r>
            <a:r>
              <a:rPr lang="en-US" dirty="0" smtClean="0"/>
              <a:t>() returns</a:t>
            </a:r>
          </a:p>
          <a:p>
            <a:r>
              <a:rPr lang="en-US" dirty="0" smtClean="0"/>
              <a:t>If event handling take a long time, consider starting a Service, rather than performing complete operation in </a:t>
            </a:r>
            <a:r>
              <a:rPr lang="en-US" dirty="0" err="1" smtClean="0"/>
              <a:t>onReceive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BroadcastReceivers</a:t>
            </a:r>
            <a:r>
              <a:rPr lang="en-US" dirty="0" smtClean="0"/>
              <a:t> can’t start asynchronous operations</a:t>
            </a:r>
          </a:p>
          <a:p>
            <a:pPr lvl="1"/>
            <a:r>
              <a:rPr lang="en-US" dirty="0" smtClean="0"/>
              <a:t>e.g., showing a dialog, binding to a Service, starting an Activity via </a:t>
            </a:r>
            <a:r>
              <a:rPr lang="en-US" dirty="0" err="1" smtClean="0"/>
              <a:t>startActivityForResult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6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Broadcast Receiver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Base class for components that receive and react to events</a:t>
            </a:r>
          </a:p>
          <a:p>
            <a:r>
              <a:rPr lang="en-US" dirty="0" smtClean="0"/>
              <a:t>Events are represented as Intent objects</a:t>
            </a:r>
          </a:p>
          <a:p>
            <a:r>
              <a:rPr lang="en-US" dirty="0" smtClean="0"/>
              <a:t>Intents received as parameter to </a:t>
            </a:r>
            <a:r>
              <a:rPr lang="en-US" dirty="0" err="1" smtClean="0"/>
              <a:t>onReceive</a:t>
            </a:r>
            <a:r>
              <a:rPr lang="en-US" dirty="0" smtClean="0"/>
              <a:t>() method</a:t>
            </a:r>
          </a:p>
          <a:p>
            <a:r>
              <a:rPr lang="en-US" dirty="0" err="1" smtClean="0"/>
              <a:t>BroadcastReceivers</a:t>
            </a:r>
            <a:r>
              <a:rPr lang="en-US" dirty="0" smtClean="0"/>
              <a:t> have no user interface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8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a Normal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80327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public class Receiver1 extends </a:t>
            </a:r>
            <a:r>
              <a:rPr lang="en-US" sz="2000" dirty="0" err="1" smtClean="0"/>
              <a:t>BroadcastReceiver</a:t>
            </a: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en-US" sz="2000" dirty="0" smtClean="0"/>
              <a:t>   public void </a:t>
            </a:r>
            <a:r>
              <a:rPr lang="en-US" sz="2000" dirty="0" err="1" smtClean="0"/>
              <a:t>onReceive(Context</a:t>
            </a:r>
            <a:r>
              <a:rPr lang="en-US" sz="2000" dirty="0" smtClean="0"/>
              <a:t> context, Intent intent) {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System.out.println(this</a:t>
            </a:r>
            <a:r>
              <a:rPr lang="en-US" sz="2000" dirty="0" smtClean="0"/>
              <a:t> + ":GOT THE INTENT");</a:t>
            </a:r>
          </a:p>
          <a:p>
            <a:pPr>
              <a:buNone/>
            </a:pPr>
            <a:r>
              <a:rPr lang="en-US" sz="2000" dirty="0" smtClean="0"/>
              <a:t>      // emulator doesn't support vibration</a:t>
            </a:r>
          </a:p>
          <a:p>
            <a:pPr>
              <a:buNone/>
            </a:pPr>
            <a:r>
              <a:rPr lang="en-US" sz="2000" dirty="0" smtClean="0"/>
              <a:t>      Vibrator </a:t>
            </a:r>
            <a:r>
              <a:rPr lang="en-US" sz="2000" dirty="0" err="1" smtClean="0"/>
              <a:t>v</a:t>
            </a:r>
            <a:r>
              <a:rPr lang="en-US" sz="2000" dirty="0" smtClean="0"/>
              <a:t> = (Vibrator)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err="1" smtClean="0"/>
              <a:t>context.getSystemService(Context.VIBRATOR_SERVICE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  v.vibrate(500);</a:t>
            </a:r>
          </a:p>
          <a:p>
            <a:pPr>
              <a:buNone/>
            </a:pPr>
            <a:r>
              <a:rPr lang="en-US" sz="2000" dirty="0" smtClean="0"/>
              <a:t>   }</a:t>
            </a:r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an Ordered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Passing results</a:t>
            </a:r>
          </a:p>
          <a:p>
            <a:pPr>
              <a:buNone/>
            </a:pPr>
            <a:r>
              <a:rPr lang="en-US" sz="2000" dirty="0" smtClean="0"/>
              <a:t>public class Receiver1 extends </a:t>
            </a:r>
            <a:r>
              <a:rPr lang="en-US" sz="2000" dirty="0" err="1" smtClean="0"/>
              <a:t>BroadcastReceiver</a:t>
            </a: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en-US" sz="2000" dirty="0" smtClean="0"/>
              <a:t>   public void </a:t>
            </a:r>
            <a:r>
              <a:rPr lang="en-US" sz="2000" dirty="0" err="1" smtClean="0"/>
              <a:t>onReceive(Context</a:t>
            </a:r>
            <a:r>
              <a:rPr lang="en-US" sz="2000" dirty="0" smtClean="0"/>
              <a:t> context, Intent intent) {</a:t>
            </a:r>
          </a:p>
          <a:p>
            <a:pPr>
              <a:buNone/>
            </a:pPr>
            <a:r>
              <a:rPr lang="en-US" sz="2000" dirty="0" smtClean="0"/>
              <a:t>      String </a:t>
            </a:r>
            <a:r>
              <a:rPr lang="en-US" sz="2000" dirty="0" err="1" smtClean="0"/>
              <a:t>tmp</a:t>
            </a:r>
            <a:r>
              <a:rPr lang="en-US" sz="2000" dirty="0" smtClean="0"/>
              <a:t> = </a:t>
            </a:r>
            <a:r>
              <a:rPr lang="en-US" sz="2000" dirty="0" err="1" smtClean="0"/>
              <a:t>getResultData</a:t>
            </a:r>
            <a:r>
              <a:rPr lang="en-US" sz="2000" dirty="0" smtClean="0"/>
              <a:t>() != null ? </a:t>
            </a:r>
            <a:r>
              <a:rPr lang="en-US" sz="2000" dirty="0" err="1" smtClean="0"/>
              <a:t>getResultData</a:t>
            </a:r>
            <a:r>
              <a:rPr lang="en-US" sz="2000" dirty="0" smtClean="0"/>
              <a:t>() : "";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setResultData(tmp</a:t>
            </a:r>
            <a:r>
              <a:rPr lang="en-US" sz="2000" dirty="0" smtClean="0"/>
              <a:t> + ":Receiver 1:");</a:t>
            </a:r>
          </a:p>
          <a:p>
            <a:pPr>
              <a:buNone/>
            </a:pPr>
            <a:r>
              <a:rPr lang="en-US" sz="2000" dirty="0" smtClean="0"/>
              <a:t>   }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an Ordered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800"/>
              </a:spcAft>
              <a:buFont typeface="Arial"/>
              <a:buChar char="•"/>
            </a:pPr>
            <a:r>
              <a:rPr lang="en-US" dirty="0" smtClean="0"/>
              <a:t>Aborting the broadcast</a:t>
            </a:r>
          </a:p>
          <a:p>
            <a:pPr>
              <a:buNone/>
            </a:pPr>
            <a:r>
              <a:rPr lang="en-US" sz="2000" dirty="0" smtClean="0"/>
              <a:t>public class Receiver2 extends </a:t>
            </a:r>
            <a:r>
              <a:rPr lang="en-US" sz="2000" dirty="0" err="1" smtClean="0"/>
              <a:t>BroadcastReceiver</a:t>
            </a:r>
            <a:r>
              <a:rPr lang="en-US" sz="2000" dirty="0" smtClean="0"/>
              <a:t> {</a:t>
            </a:r>
          </a:p>
          <a:p>
            <a:pPr>
              <a:buNone/>
            </a:pPr>
            <a:r>
              <a:rPr lang="en-US" sz="2000" dirty="0" smtClean="0"/>
              <a:t>   public void </a:t>
            </a:r>
            <a:r>
              <a:rPr lang="en-US" sz="2000" dirty="0" err="1" smtClean="0"/>
              <a:t>onReceive(Context</a:t>
            </a:r>
            <a:r>
              <a:rPr lang="en-US" sz="2000" dirty="0" smtClean="0"/>
              <a:t> context, Intent intent) {</a:t>
            </a:r>
          </a:p>
          <a:p>
            <a:pPr>
              <a:buNone/>
            </a:pPr>
            <a:r>
              <a:rPr lang="en-US" sz="2000" dirty="0" smtClean="0"/>
              <a:t>      if (</a:t>
            </a:r>
            <a:r>
              <a:rPr lang="en-US" sz="2000" dirty="0" err="1" smtClean="0"/>
              <a:t>isOrderedBroadcast</a:t>
            </a:r>
            <a:r>
              <a:rPr lang="en-US" sz="2000" dirty="0" smtClean="0"/>
              <a:t>()) {</a:t>
            </a:r>
          </a:p>
          <a:p>
            <a:pPr>
              <a:buNone/>
            </a:pPr>
            <a:r>
              <a:rPr lang="en-US" sz="2000" dirty="0" smtClean="0"/>
              <a:t>         </a:t>
            </a:r>
            <a:r>
              <a:rPr lang="en-US" sz="2000" dirty="0" err="1" smtClean="0"/>
              <a:t>abortBroadcast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     }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System.out.println(this</a:t>
            </a:r>
            <a:r>
              <a:rPr lang="en-US" sz="2000" dirty="0" smtClean="0"/>
              <a:t> + ":GOT THE INTENT");</a:t>
            </a:r>
          </a:p>
          <a:p>
            <a:pPr>
              <a:buNone/>
            </a:pPr>
            <a:r>
              <a:rPr lang="en-US" sz="2000" dirty="0" smtClean="0"/>
              <a:t>    // emulator doesn't support vibration</a:t>
            </a:r>
          </a:p>
          <a:p>
            <a:pPr>
              <a:buNone/>
            </a:pPr>
            <a:r>
              <a:rPr lang="en-US" sz="2000" dirty="0" smtClean="0"/>
              <a:t>    Vibrator </a:t>
            </a:r>
            <a:r>
              <a:rPr lang="en-US" sz="2000" dirty="0" err="1" smtClean="0"/>
              <a:t>v</a:t>
            </a:r>
            <a:r>
              <a:rPr lang="en-US" sz="2000" dirty="0" smtClean="0"/>
              <a:t> = (Vibrator) context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.</a:t>
            </a:r>
            <a:r>
              <a:rPr lang="en-US" sz="2000" dirty="0" err="1" smtClean="0"/>
              <a:t>getSystemService(Context.VIBRATOR_SERVICE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 v.vibrate(500);</a:t>
            </a:r>
          </a:p>
          <a:p>
            <a:pPr>
              <a:buNone/>
            </a:pPr>
            <a:r>
              <a:rPr lang="en-US" sz="2000" dirty="0" smtClean="0"/>
              <a:t>   }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6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 Sticky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686800" cy="48542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StickyIntentBroadcastReceiverActivity</a:t>
            </a:r>
            <a:r>
              <a:rPr lang="en-US" sz="2000" dirty="0" smtClean="0"/>
              <a:t> extends Activity {</a:t>
            </a:r>
          </a:p>
          <a:p>
            <a:pPr>
              <a:buNone/>
            </a:pPr>
            <a:r>
              <a:rPr lang="en-US" sz="2000" dirty="0" smtClean="0"/>
              <a:t>   public void </a:t>
            </a:r>
            <a:r>
              <a:rPr lang="en-US" sz="2000" dirty="0" err="1" smtClean="0"/>
              <a:t>onCreate(Bundle</a:t>
            </a:r>
            <a:r>
              <a:rPr lang="en-US" sz="2000" dirty="0" smtClean="0"/>
              <a:t> </a:t>
            </a:r>
            <a:r>
              <a:rPr lang="en-US" sz="2000" dirty="0" err="1" smtClean="0"/>
              <a:t>savedInstanceState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registerReceiver(new</a:t>
            </a:r>
            <a:r>
              <a:rPr lang="en-US" sz="2000" dirty="0" smtClean="0"/>
              <a:t> </a:t>
            </a:r>
            <a:r>
              <a:rPr lang="en-US" sz="2000" dirty="0" err="1" smtClean="0"/>
              <a:t>BroadcastReceiver</a:t>
            </a:r>
            <a:r>
              <a:rPr lang="en-US" sz="2000" dirty="0" smtClean="0"/>
              <a:t>() {</a:t>
            </a:r>
          </a:p>
          <a:p>
            <a:pPr>
              <a:buNone/>
            </a:pPr>
            <a:r>
              <a:rPr lang="en-US" sz="2000" dirty="0" smtClean="0"/>
              <a:t>         public void </a:t>
            </a:r>
            <a:r>
              <a:rPr lang="en-US" sz="2000" dirty="0" err="1" smtClean="0"/>
              <a:t>onReceive(Context</a:t>
            </a:r>
            <a:r>
              <a:rPr lang="en-US" sz="2000" dirty="0" smtClean="0"/>
              <a:t> context, Intent intent) {</a:t>
            </a:r>
          </a:p>
          <a:p>
            <a:pPr>
              <a:buNone/>
            </a:pPr>
            <a:r>
              <a:rPr lang="en-US" sz="2000" dirty="0" smtClean="0"/>
              <a:t>            if (</a:t>
            </a:r>
            <a:r>
              <a:rPr lang="en-US" sz="2000" dirty="0" err="1" smtClean="0"/>
              <a:t>intent.getAction().equals</a:t>
            </a:r>
            <a:r>
              <a:rPr lang="en-US" sz="2000" dirty="0" smtClean="0"/>
              <a:t>(</a:t>
            </a:r>
          </a:p>
          <a:p>
            <a:pPr>
              <a:buNone/>
            </a:pPr>
            <a:r>
              <a:rPr lang="en-US" sz="2000" dirty="0" smtClean="0"/>
              <a:t>			      </a:t>
            </a:r>
            <a:r>
              <a:rPr lang="en-US" sz="2000" dirty="0" err="1" smtClean="0"/>
              <a:t>Intent.ACTION_BATTERY_CHANGED</a:t>
            </a:r>
            <a:r>
              <a:rPr lang="en-US" sz="2000" dirty="0" smtClean="0"/>
              <a:t>)) {</a:t>
            </a:r>
          </a:p>
          <a:p>
            <a:pPr>
              <a:buNone/>
            </a:pPr>
            <a:r>
              <a:rPr lang="en-US" sz="2000" dirty="0" smtClean="0"/>
              <a:t>               String age = "Reading taken recently";</a:t>
            </a:r>
          </a:p>
          <a:p>
            <a:pPr>
              <a:buNone/>
            </a:pPr>
            <a:r>
              <a:rPr lang="en-US" sz="2000" dirty="0" smtClean="0"/>
              <a:t>               if (</a:t>
            </a:r>
            <a:r>
              <a:rPr lang="en-US" sz="2000" dirty="0" err="1" smtClean="0"/>
              <a:t>isInitialStickyBroadcast</a:t>
            </a:r>
            <a:r>
              <a:rPr lang="en-US" sz="2000" dirty="0" smtClean="0"/>
              <a:t>()) { age = "Reading may be stale”; }</a:t>
            </a:r>
          </a:p>
          <a:p>
            <a:pPr>
              <a:buNone/>
            </a:pPr>
            <a:r>
              <a:rPr lang="en-US" sz="2000" dirty="0" smtClean="0"/>
              <a:t>                   </a:t>
            </a:r>
            <a:r>
              <a:rPr lang="en-US" sz="2000" dirty="0" err="1" smtClean="0"/>
              <a:t>state.setText("Current</a:t>
            </a:r>
            <a:r>
              <a:rPr lang="en-US" sz="2000" dirty="0" smtClean="0"/>
              <a:t> Battery Level" +  </a:t>
            </a:r>
            <a:r>
              <a:rPr lang="en-US" sz="2000" dirty="0" err="1" smtClean="0"/>
              <a:t>String.valueOf</a:t>
            </a:r>
            <a:r>
              <a:rPr lang="en-US" sz="2000" dirty="0" smtClean="0"/>
              <a:t>(</a:t>
            </a:r>
            <a:br>
              <a:rPr lang="en-US" sz="2000" dirty="0" smtClean="0"/>
            </a:br>
            <a:r>
              <a:rPr lang="en-US" sz="2000" dirty="0" smtClean="0"/>
              <a:t>               intent. </a:t>
            </a:r>
            <a:r>
              <a:rPr lang="en-US" sz="2000" dirty="0" err="1" smtClean="0"/>
              <a:t>getIntExtra(BatteryManager.EXTRA_LEVEL</a:t>
            </a:r>
            <a:r>
              <a:rPr lang="en-US" sz="2000" dirty="0" smtClean="0"/>
              <a:t>, -1))   + "\</a:t>
            </a:r>
            <a:r>
              <a:rPr lang="en-US" sz="2000" dirty="0" err="1" smtClean="0"/>
              <a:t>n</a:t>
            </a:r>
            <a:r>
              <a:rPr lang="en-US" sz="2000" dirty="0" smtClean="0"/>
              <a:t>" + age);</a:t>
            </a:r>
          </a:p>
          <a:p>
            <a:pPr>
              <a:buNone/>
            </a:pPr>
            <a:r>
              <a:rPr lang="en-US" sz="2000" dirty="0" smtClean="0"/>
              <a:t>            }</a:t>
            </a:r>
          </a:p>
          <a:p>
            <a:pPr>
              <a:buNone/>
            </a:pPr>
            <a:r>
              <a:rPr lang="en-US" sz="2000" dirty="0" smtClean="0"/>
              <a:t>         }</a:t>
            </a:r>
          </a:p>
          <a:p>
            <a:pPr>
              <a:buNone/>
            </a:pPr>
            <a:r>
              <a:rPr lang="en-US" sz="2000" dirty="0" smtClean="0"/>
              <a:t>      }, new </a:t>
            </a:r>
            <a:r>
              <a:rPr lang="en-US" sz="2000" dirty="0" err="1" smtClean="0"/>
              <a:t>IntentFilter(Intent.ACTION_BATTERY_CHANGED</a:t>
            </a:r>
            <a:r>
              <a:rPr lang="en-US" sz="2000" dirty="0" smtClean="0"/>
              <a:t>));</a:t>
            </a:r>
          </a:p>
          <a:p>
            <a:pPr>
              <a:buNone/>
            </a:pPr>
            <a:r>
              <a:rPr lang="en-US" sz="2000" dirty="0" smtClean="0"/>
              <a:t>   }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69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5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BroadcastReceiver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 err="1" smtClean="0"/>
              <a:t>BroadcastReceiver</a:t>
            </a:r>
            <a:r>
              <a:rPr lang="en-US" dirty="0" smtClean="0"/>
              <a:t> for specific events</a:t>
            </a:r>
          </a:p>
          <a:p>
            <a:r>
              <a:rPr lang="en-US" dirty="0" smtClean="0"/>
              <a:t>Broadcast an event</a:t>
            </a:r>
          </a:p>
          <a:p>
            <a:r>
              <a:rPr lang="en-US" dirty="0" smtClean="0"/>
              <a:t>Android identifies recipients &amp; delivers event by calling </a:t>
            </a:r>
            <a:r>
              <a:rPr lang="en-US" dirty="0" err="1" smtClean="0"/>
              <a:t>BroadcastReceiver.onReceive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Event handled in on Receive()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0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Registering BroadcastReceivers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Statically </a:t>
            </a:r>
          </a:p>
          <a:p>
            <a:pPr lvl="1"/>
            <a:r>
              <a:rPr lang="en-US" smtClean="0"/>
              <a:t>AndroidManifest.XML </a:t>
            </a:r>
          </a:p>
          <a:p>
            <a:r>
              <a:rPr lang="en-US" smtClean="0"/>
              <a:t>Dynamically </a:t>
            </a:r>
          </a:p>
          <a:p>
            <a:pPr lvl="1"/>
            <a:r>
              <a:rPr lang="en-US" smtClean="0"/>
              <a:t>Context.registerReceiver()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6400800"/>
            <a:ext cx="2895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SWE 6130 (Mobile Applications Development) - Gerald Chege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&lt;receiver&gt; in </a:t>
            </a:r>
            <a:r>
              <a:rPr lang="en-US" dirty="0" err="1" smtClean="0"/>
              <a:t>AndroidManifest.xml</a:t>
            </a:r>
            <a:endParaRPr lang="en-US" dirty="0" smtClean="0"/>
          </a:p>
          <a:p>
            <a:pPr lvl="1">
              <a:buNone/>
            </a:pPr>
            <a:r>
              <a:rPr lang="en-US" sz="2000" dirty="0" smtClean="0"/>
              <a:t>&lt;application&gt;</a:t>
            </a:r>
          </a:p>
          <a:p>
            <a:pPr lvl="1">
              <a:buNone/>
            </a:pPr>
            <a:r>
              <a:rPr lang="en-US" sz="2000" dirty="0" smtClean="0"/>
              <a:t>    &lt;receiver </a:t>
            </a:r>
            <a:r>
              <a:rPr lang="en-US" sz="2000" i="1" dirty="0" smtClean="0"/>
              <a:t>receiver specs </a:t>
            </a:r>
            <a:r>
              <a:rPr lang="en-US" sz="2000" dirty="0" smtClean="0"/>
              <a:t>&gt;</a:t>
            </a:r>
          </a:p>
          <a:p>
            <a:pPr lvl="1">
              <a:buNone/>
            </a:pPr>
            <a:r>
              <a:rPr lang="en-US" sz="2000" dirty="0" smtClean="0"/>
              <a:t>       &lt;intent-filter&gt; </a:t>
            </a:r>
            <a:r>
              <a:rPr lang="en-US" sz="2000" i="1" dirty="0" smtClean="0"/>
              <a:t>event specs </a:t>
            </a:r>
            <a:r>
              <a:rPr lang="en-US" sz="2000" dirty="0" smtClean="0"/>
              <a:t>&lt;/intent-filter&gt;</a:t>
            </a:r>
          </a:p>
          <a:p>
            <a:pPr lvl="1">
              <a:buNone/>
            </a:pPr>
            <a:r>
              <a:rPr lang="en-US" sz="2000" dirty="0" smtClean="0"/>
              <a:t>    &lt;/receiver&gt;</a:t>
            </a:r>
          </a:p>
          <a:p>
            <a:pPr lvl="1">
              <a:buNone/>
            </a:pPr>
            <a:r>
              <a:rPr lang="en-US" sz="2000" dirty="0" smtClean="0"/>
              <a:t>&lt;/application&gt;</a:t>
            </a:r>
          </a:p>
          <a:p>
            <a:pPr>
              <a:buFont typeface="Arial"/>
              <a:buChar char="•"/>
            </a:pPr>
            <a:endParaRPr lang="en-US" sz="2400" dirty="0" smtClean="0"/>
          </a:p>
          <a:p>
            <a:r>
              <a:rPr lang="en-US" dirty="0" smtClean="0"/>
              <a:t>Receiver registered at boot time or when application package is added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0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Registration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3780"/>
            <a:ext cx="8541614" cy="480327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&lt;application …&gt;</a:t>
            </a:r>
          </a:p>
          <a:p>
            <a:pPr>
              <a:buNone/>
            </a:pPr>
            <a:r>
              <a:rPr lang="en-US" sz="2000" dirty="0" smtClean="0"/>
              <a:t>      &lt;activity </a:t>
            </a:r>
            <a:r>
              <a:rPr lang="en-US" sz="2000" dirty="0" err="1" smtClean="0"/>
              <a:t>android:name</a:t>
            </a:r>
            <a:r>
              <a:rPr lang="en-US" sz="2000" dirty="0" smtClean="0"/>
              <a:t>=".</a:t>
            </a:r>
            <a:r>
              <a:rPr lang="en-US" sz="2000" dirty="0" err="1" smtClean="0"/>
              <a:t>SimpleBroadcast</a:t>
            </a:r>
            <a:r>
              <a:rPr lang="en-US" sz="2000" dirty="0" smtClean="0"/>
              <a:t>” …&gt;  …  &lt;/activity&gt;</a:t>
            </a:r>
          </a:p>
          <a:p>
            <a:pPr>
              <a:buNone/>
            </a:pPr>
            <a:r>
              <a:rPr lang="en-US" sz="2000" dirty="0" smtClean="0"/>
              <a:t>       &lt;receiver </a:t>
            </a:r>
            <a:r>
              <a:rPr lang="en-US" sz="2000" dirty="0" err="1" smtClean="0"/>
              <a:t>android:name</a:t>
            </a:r>
            <a:r>
              <a:rPr lang="en-US" sz="2000" dirty="0" smtClean="0"/>
              <a:t>=".Receiver2"&gt;</a:t>
            </a:r>
          </a:p>
          <a:p>
            <a:pPr>
              <a:buNone/>
            </a:pPr>
            <a:r>
              <a:rPr lang="en-US" sz="2000" dirty="0" smtClean="0"/>
              <a:t>            &lt;intent-filter </a:t>
            </a:r>
            <a:r>
              <a:rPr lang="en-US" sz="2000" dirty="0" err="1" smtClean="0"/>
              <a:t>android:priority</a:t>
            </a:r>
            <a:r>
              <a:rPr lang="en-US" sz="2000" dirty="0" smtClean="0"/>
              <a:t>=”5"&gt;</a:t>
            </a:r>
          </a:p>
          <a:p>
            <a:pPr>
              <a:buNone/>
            </a:pPr>
            <a:r>
              <a:rPr lang="en-US" sz="2000" dirty="0" smtClean="0"/>
              <a:t>                &lt;action </a:t>
            </a:r>
            <a:r>
              <a:rPr lang="en-US" sz="2000" dirty="0" err="1" smtClean="0"/>
              <a:t>android:name</a:t>
            </a:r>
            <a:r>
              <a:rPr lang="en-US" sz="2000" dirty="0" smtClean="0"/>
              <a:t>=</a:t>
            </a:r>
            <a:br>
              <a:rPr lang="en-US" sz="2000" dirty="0" smtClean="0"/>
            </a:br>
            <a:r>
              <a:rPr lang="en-US" sz="2000" dirty="0" smtClean="0"/>
              <a:t>                "course.examples.BroadcastReceiver.intent.action.TEST2”&gt; </a:t>
            </a:r>
            <a:br>
              <a:rPr lang="en-US" sz="2000" dirty="0" smtClean="0"/>
            </a:br>
            <a:r>
              <a:rPr lang="en-US" sz="2000" dirty="0" smtClean="0"/>
              <a:t>         &lt;/action&gt;</a:t>
            </a:r>
          </a:p>
          <a:p>
            <a:pPr>
              <a:buNone/>
            </a:pPr>
            <a:r>
              <a:rPr lang="en-US" sz="2000" dirty="0" smtClean="0"/>
              <a:t>            &lt;/intent-filter&gt;</a:t>
            </a:r>
          </a:p>
          <a:p>
            <a:pPr>
              <a:buNone/>
            </a:pPr>
            <a:r>
              <a:rPr lang="en-US" sz="2000" dirty="0" smtClean="0"/>
              <a:t>        &lt;/receiver&gt;</a:t>
            </a:r>
          </a:p>
          <a:p>
            <a:pPr>
              <a:buNone/>
            </a:pPr>
            <a:r>
              <a:rPr lang="en-US" sz="2000" dirty="0" smtClean="0"/>
              <a:t>  &lt;/application&gt;    </a:t>
            </a:r>
          </a:p>
          <a:p>
            <a:pPr>
              <a:buNone/>
            </a:pPr>
            <a:r>
              <a:rPr lang="en-US" sz="2000" dirty="0" smtClean="0"/>
              <a:t>  &lt;uses-permission </a:t>
            </a:r>
            <a:br>
              <a:rPr lang="en-US" sz="2000" dirty="0" smtClean="0"/>
            </a:br>
            <a:r>
              <a:rPr lang="en-US" sz="2000" dirty="0" err="1" smtClean="0"/>
              <a:t>android:name</a:t>
            </a:r>
            <a:r>
              <a:rPr lang="en-US" sz="2000" dirty="0" smtClean="0"/>
              <a:t>="</a:t>
            </a:r>
            <a:r>
              <a:rPr lang="en-US" sz="2000" dirty="0" err="1" smtClean="0"/>
              <a:t>android.permission.VIBRATE</a:t>
            </a:r>
            <a:r>
              <a:rPr lang="en-US" sz="2000" dirty="0" smtClean="0"/>
              <a:t>"&gt;&lt;/uses-permission&gt;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Registration</a:t>
            </a:r>
            <a:endParaRPr lang="en-US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458200" cy="4625609"/>
          </a:xfrm>
        </p:spPr>
        <p:txBody>
          <a:bodyPr>
            <a:normAutofit/>
          </a:bodyPr>
          <a:lstStyle/>
          <a:p>
            <a:r>
              <a:rPr lang="en-US" dirty="0" smtClean="0"/>
              <a:t>Create an </a:t>
            </a:r>
            <a:r>
              <a:rPr lang="en-US" dirty="0" err="1" smtClean="0"/>
              <a:t>IntentFilter</a:t>
            </a:r>
            <a:endParaRPr lang="en-US" dirty="0" smtClean="0"/>
          </a:p>
          <a:p>
            <a:r>
              <a:rPr lang="en-US" dirty="0" smtClean="0"/>
              <a:t>Create a </a:t>
            </a:r>
            <a:r>
              <a:rPr lang="en-US" dirty="0" err="1" smtClean="0"/>
              <a:t>BroadcastReceiver</a:t>
            </a:r>
            <a:endParaRPr lang="en-US" dirty="0" smtClean="0"/>
          </a:p>
          <a:p>
            <a:r>
              <a:rPr lang="en-US" dirty="0" smtClean="0"/>
              <a:t>Register </a:t>
            </a:r>
            <a:r>
              <a:rPr lang="en-US" dirty="0" err="1" smtClean="0"/>
              <a:t>BroadcastReceiver</a:t>
            </a:r>
            <a:r>
              <a:rPr lang="en-US" dirty="0" smtClean="0"/>
              <a:t> to receive Intents using </a:t>
            </a:r>
            <a:r>
              <a:rPr lang="en-US" dirty="0" err="1" smtClean="0"/>
              <a:t>Context.registerReceiver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When appropriate call </a:t>
            </a:r>
            <a:r>
              <a:rPr lang="en-US" dirty="0" err="1" smtClean="0"/>
              <a:t>Context.unRegisterReceiver</a:t>
            </a:r>
            <a:r>
              <a:rPr lang="en-US" dirty="0" smtClean="0"/>
              <a:t>() to </a:t>
            </a:r>
            <a:r>
              <a:rPr lang="en-US" dirty="0" err="1" smtClean="0"/>
              <a:t>unRegister</a:t>
            </a:r>
            <a:r>
              <a:rPr lang="en-US" dirty="0" smtClean="0"/>
              <a:t> </a:t>
            </a:r>
            <a:r>
              <a:rPr lang="en-US" dirty="0" err="1" smtClean="0"/>
              <a:t>BroadcastReceiver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0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Registration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public class </a:t>
            </a:r>
            <a:r>
              <a:rPr lang="en-US" sz="2000" dirty="0" err="1" smtClean="0"/>
              <a:t>SingleBroadcast</a:t>
            </a:r>
            <a:r>
              <a:rPr lang="en-US" sz="2000" dirty="0" smtClean="0"/>
              <a:t> extends Activity {</a:t>
            </a:r>
          </a:p>
          <a:p>
            <a:pPr>
              <a:buNone/>
            </a:pPr>
            <a:r>
              <a:rPr lang="en-US" sz="2000" dirty="0" smtClean="0"/>
              <a:t>    public static final String CUSTOM_INTENT = "course.examples.BroadcastReceiver.intent.action.TEST1";</a:t>
            </a:r>
          </a:p>
          <a:p>
            <a:pPr>
              <a:buNone/>
            </a:pPr>
            <a:r>
              <a:rPr lang="en-US" sz="2000" dirty="0" smtClean="0"/>
              <a:t>    public void </a:t>
            </a:r>
            <a:r>
              <a:rPr lang="en-US" sz="2000" dirty="0" err="1" smtClean="0"/>
              <a:t>onCreate(Bundle</a:t>
            </a:r>
            <a:r>
              <a:rPr lang="en-US" sz="2000" dirty="0" smtClean="0"/>
              <a:t> </a:t>
            </a:r>
            <a:r>
              <a:rPr lang="en-US" sz="2000" dirty="0" err="1" smtClean="0"/>
              <a:t>savedInstanceState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        …</a:t>
            </a:r>
          </a:p>
          <a:p>
            <a:pPr>
              <a:buNone/>
            </a:pPr>
            <a:r>
              <a:rPr lang="en-US" sz="2000" dirty="0" smtClean="0"/>
              <a:t>        </a:t>
            </a:r>
            <a:r>
              <a:rPr lang="en-US" sz="2000" dirty="0" err="1" smtClean="0"/>
              <a:t>registerReceiver(new</a:t>
            </a:r>
            <a:r>
              <a:rPr lang="en-US" sz="2000" dirty="0" smtClean="0"/>
              <a:t> Receiver1(), </a:t>
            </a:r>
            <a:br>
              <a:rPr lang="en-US" sz="2000" dirty="0" smtClean="0"/>
            </a:br>
            <a:r>
              <a:rPr lang="en-US" sz="2000" dirty="0" smtClean="0"/>
              <a:t>		         new </a:t>
            </a:r>
            <a:r>
              <a:rPr lang="en-US" sz="2000" dirty="0" err="1" smtClean="0"/>
              <a:t>IntentFilter(CUSTOM_INTENT</a:t>
            </a:r>
            <a:r>
              <a:rPr lang="en-US" sz="2000" dirty="0" smtClean="0"/>
              <a:t>));</a:t>
            </a:r>
          </a:p>
          <a:p>
            <a:pPr>
              <a:buNone/>
            </a:pPr>
            <a:r>
              <a:rPr lang="en-US" sz="2000" dirty="0" smtClean="0"/>
              <a:t>     }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 Broadcast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16109"/>
          </a:xfrm>
        </p:spPr>
        <p:txBody>
          <a:bodyPr>
            <a:normAutofit/>
          </a:bodyPr>
          <a:lstStyle/>
          <a:p>
            <a:r>
              <a:rPr lang="en-US" dirty="0" smtClean="0"/>
              <a:t>Several broadcast methods supported</a:t>
            </a:r>
          </a:p>
          <a:p>
            <a:r>
              <a:rPr lang="en-US" dirty="0" smtClean="0"/>
              <a:t>Normal vs. Ordered</a:t>
            </a:r>
          </a:p>
          <a:p>
            <a:pPr lvl="1"/>
            <a:r>
              <a:rPr lang="en-US" dirty="0" smtClean="0"/>
              <a:t>Normal: processing order undefined </a:t>
            </a:r>
          </a:p>
          <a:p>
            <a:pPr lvl="1"/>
            <a:r>
              <a:rPr lang="en-US" dirty="0" smtClean="0"/>
              <a:t>Ordered: sequential processing in priority order</a:t>
            </a:r>
          </a:p>
          <a:p>
            <a:r>
              <a:rPr lang="en-US" dirty="0" smtClean="0"/>
              <a:t>Sticky vs. Non-Sticky</a:t>
            </a:r>
          </a:p>
          <a:p>
            <a:pPr lvl="1"/>
            <a:r>
              <a:rPr lang="en-US" dirty="0" smtClean="0"/>
              <a:t>Sticky: Store Event after initial broadcast</a:t>
            </a:r>
          </a:p>
          <a:p>
            <a:pPr lvl="1"/>
            <a:r>
              <a:rPr lang="en-US" dirty="0" smtClean="0"/>
              <a:t>Non-Sticky: Discard Event after initial broadcast</a:t>
            </a:r>
          </a:p>
          <a:p>
            <a:r>
              <a:rPr lang="en-US" dirty="0" smtClean="0"/>
              <a:t>With or without receiver permissions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0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6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666699"/>
      </a:hlink>
      <a:folHlink>
        <a:srgbClr val="999966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2090</TotalTime>
  <Words>1052</Words>
  <Application>Microsoft Office PowerPoint</Application>
  <PresentationFormat>On-screen Show (4:3)</PresentationFormat>
  <Paragraphs>222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Verdana</vt:lpstr>
      <vt:lpstr>Arial</vt:lpstr>
      <vt:lpstr>Garamond</vt:lpstr>
      <vt:lpstr>Wingdings</vt:lpstr>
      <vt:lpstr>Times New Roman</vt:lpstr>
      <vt:lpstr>Level</vt:lpstr>
      <vt:lpstr>Programming the Android Platform</vt:lpstr>
      <vt:lpstr>Broadcast Receiver </vt:lpstr>
      <vt:lpstr>BroadcastReceiver Use Case</vt:lpstr>
      <vt:lpstr>Registering BroadcastReceivers</vt:lpstr>
      <vt:lpstr>Static Registration</vt:lpstr>
      <vt:lpstr>Static Registration (cont.)</vt:lpstr>
      <vt:lpstr>Dynamic Registration</vt:lpstr>
      <vt:lpstr>Dynamic Registration (cont.)</vt:lpstr>
      <vt:lpstr>Event Broadcast</vt:lpstr>
      <vt:lpstr>Normal Broadcasts</vt:lpstr>
      <vt:lpstr>Normal Broadcasts (cont.)</vt:lpstr>
      <vt:lpstr>Ordered Broadcasts</vt:lpstr>
      <vt:lpstr>Ordered Broadcasts (cont.)</vt:lpstr>
      <vt:lpstr>Ordered Broadcasts (cont.)</vt:lpstr>
      <vt:lpstr>Sticky Broadcasts</vt:lpstr>
      <vt:lpstr>Sticky Broadcasts (cont.)</vt:lpstr>
      <vt:lpstr>Intent Filter Matching</vt:lpstr>
      <vt:lpstr>Event Delivery</vt:lpstr>
      <vt:lpstr>Event Handling in onReceive()</vt:lpstr>
      <vt:lpstr>Handling a Normal Broadcast</vt:lpstr>
      <vt:lpstr>Handling an Ordered Broadcast</vt:lpstr>
      <vt:lpstr>Handling an Ordered Broadcast</vt:lpstr>
      <vt:lpstr>Handling a Sticky Broadcast</vt:lpstr>
      <vt:lpstr>Lab Assignment</vt:lpstr>
    </vt:vector>
  </TitlesOfParts>
  <Company>WolfTech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Introduction</dc:title>
  <dc:creator>mlsichit</dc:creator>
  <cp:lastModifiedBy>Gerald Chege</cp:lastModifiedBy>
  <cp:revision>73</cp:revision>
  <dcterms:created xsi:type="dcterms:W3CDTF">2010-07-16T15:17:20Z</dcterms:created>
  <dcterms:modified xsi:type="dcterms:W3CDTF">2016-05-30T20:21:02Z</dcterms:modified>
</cp:coreProperties>
</file>