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1"/>
  </p:notesMasterIdLst>
  <p:sldIdLst>
    <p:sldId id="27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1" autoAdjust="0"/>
    <p:restoredTop sz="94660"/>
  </p:normalViewPr>
  <p:slideViewPr>
    <p:cSldViewPr>
      <p:cViewPr>
        <p:scale>
          <a:sx n="66" d="100"/>
          <a:sy n="66" d="100"/>
        </p:scale>
        <p:origin x="138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6CAC7F-F6F8-4D9A-9CD9-207ACDFD6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97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3411AE2-68E7-45D8-977C-8B0C97518AF8}" type="slidenum">
              <a:rPr lang="en-US" altLang="en-US" smtClean="0">
                <a:latin typeface="Arial" panose="020B0604020202020204" pitchFamily="34" charset="0"/>
              </a:rPr>
              <a:pPr/>
              <a:t>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8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6CAC7F-F6F8-4D9A-9CD9-207ACDFD63A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</p:grp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4B5FE-91F9-46A4-BD7E-B3015EFDF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33F69-8ADB-4612-8086-07AB3BB03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7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F41BF-7036-4FDC-B268-2C92FFC93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6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80E92-C13C-49D2-AF22-53468EAD2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1F4A6-37E8-4453-B37C-4523094C8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30756-501F-4D6E-9116-60A66F4DE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0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46AB9-1609-4E87-BC38-84E8365B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4B819-E238-4533-99EA-E9FF26B0C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29ABB-924A-4CC3-9D52-6C0A9F506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6D71C-8C7F-450D-9E5E-13B045873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6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FF26C-BB27-4978-A289-F47E44919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0772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8B20A0EC-4FA5-4A22-807E-AA71DAD3D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3333" r="30000" b="20000"/>
          <a:stretch>
            <a:fillRect/>
          </a:stretch>
        </p:blipFill>
        <p:spPr bwMode="auto">
          <a:xfrm>
            <a:off x="8534400" y="0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64300"/>
            <a:ext cx="1066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Programming the Android Platform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CC"/>
                </a:solidFill>
              </a:rPr>
              <a:t>Notes#8</a:t>
            </a:r>
            <a:endParaRPr lang="en-US" altLang="en-US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Content Providers</a:t>
            </a:r>
            <a:endParaRPr lang="en-US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0" t="34575" r="48987" b="35172"/>
          <a:stretch>
            <a:fillRect/>
          </a:stretch>
        </p:blipFill>
        <p:spPr bwMode="auto">
          <a:xfrm>
            <a:off x="7924800" y="533400"/>
            <a:ext cx="1219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Querying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700" y="1524000"/>
            <a:ext cx="880110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public class </a:t>
            </a:r>
            <a:r>
              <a:rPr lang="en-US" sz="2200" dirty="0" err="1" smtClean="0"/>
              <a:t>ContactsListExample</a:t>
            </a:r>
            <a:r>
              <a:rPr lang="en-US" sz="2200" dirty="0" smtClean="0"/>
              <a:t> extends </a:t>
            </a:r>
            <a:r>
              <a:rPr lang="en-US" sz="2200" dirty="0" err="1" smtClean="0"/>
              <a:t>ListActivity</a:t>
            </a:r>
            <a:r>
              <a:rPr lang="en-US" sz="2200" dirty="0" smtClean="0"/>
              <a:t> {</a:t>
            </a:r>
          </a:p>
          <a:p>
            <a:pPr>
              <a:buNone/>
            </a:pPr>
            <a:r>
              <a:rPr lang="en-US" sz="2200" dirty="0" smtClean="0"/>
              <a:t>   public void </a:t>
            </a:r>
            <a:r>
              <a:rPr lang="en-US" sz="2200" dirty="0" err="1" smtClean="0"/>
              <a:t>onCreate(Bundle</a:t>
            </a:r>
            <a:r>
              <a:rPr lang="en-US" sz="2200" dirty="0" smtClean="0"/>
              <a:t> </a:t>
            </a:r>
            <a:r>
              <a:rPr lang="en-US" sz="2200" dirty="0" err="1" smtClean="0"/>
              <a:t>savedInstanceState</a:t>
            </a:r>
            <a:r>
              <a:rPr lang="en-US" sz="2200" dirty="0" smtClean="0"/>
              <a:t>) {</a:t>
            </a:r>
          </a:p>
          <a:p>
            <a:pPr>
              <a:buNone/>
            </a:pPr>
            <a:r>
              <a:rPr lang="en-US" sz="2200" dirty="0" smtClean="0"/>
              <a:t>   …</a:t>
            </a:r>
          </a:p>
          <a:p>
            <a:pPr>
              <a:buNone/>
            </a:pPr>
            <a:r>
              <a:rPr lang="en-US" sz="2200" dirty="0" smtClean="0"/>
              <a:t>   String columns[] = new String[] {  </a:t>
            </a:r>
          </a:p>
          <a:p>
            <a:pPr>
              <a:buNone/>
            </a:pPr>
            <a:r>
              <a:rPr lang="en-US" sz="2200" dirty="0" smtClean="0"/>
              <a:t>     </a:t>
            </a:r>
            <a:r>
              <a:rPr lang="en-US" sz="2200" dirty="0" err="1" smtClean="0"/>
              <a:t>ContactsContract.Contacts._ID</a:t>
            </a:r>
            <a:r>
              <a:rPr lang="en-US" sz="2200" dirty="0" smtClean="0"/>
              <a:t>,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ContactsContract.Contacts.DISPLAY_NAME</a:t>
            </a:r>
            <a:r>
              <a:rPr lang="en-US" sz="2200" dirty="0" smtClean="0"/>
              <a:t>,</a:t>
            </a:r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ContactsContract.Contacts.STARRED</a:t>
            </a:r>
            <a:r>
              <a:rPr lang="en-US" sz="2200" dirty="0" smtClean="0"/>
              <a:t> };</a:t>
            </a:r>
          </a:p>
          <a:p>
            <a:pPr>
              <a:buNone/>
            </a:pPr>
            <a:r>
              <a:rPr lang="en-US" sz="2200" dirty="0" smtClean="0"/>
              <a:t>   …</a:t>
            </a:r>
          </a:p>
          <a:p>
            <a:pPr>
              <a:buNone/>
            </a:pPr>
            <a:r>
              <a:rPr lang="en-US" sz="2200" dirty="0" smtClean="0"/>
              <a:t>   </a:t>
            </a:r>
            <a:r>
              <a:rPr lang="en-US" sz="2200" dirty="0" err="1" smtClean="0"/>
              <a:t>ContentResolver</a:t>
            </a:r>
            <a:r>
              <a:rPr lang="en-US" sz="2200" dirty="0" smtClean="0"/>
              <a:t> </a:t>
            </a:r>
            <a:r>
              <a:rPr lang="en-US" sz="2200" dirty="0" err="1" smtClean="0"/>
              <a:t>cr</a:t>
            </a:r>
            <a:r>
              <a:rPr lang="en-US" sz="2200" dirty="0" smtClean="0"/>
              <a:t> = </a:t>
            </a:r>
            <a:r>
              <a:rPr lang="en-US" sz="2200" dirty="0" err="1" smtClean="0"/>
              <a:t>getContentResolver</a:t>
            </a:r>
            <a:r>
              <a:rPr lang="en-US" sz="2200" dirty="0" smtClean="0"/>
              <a:t>();</a:t>
            </a:r>
          </a:p>
          <a:p>
            <a:pPr>
              <a:buNone/>
            </a:pPr>
            <a:r>
              <a:rPr lang="en-US" sz="2200" dirty="0" smtClean="0"/>
              <a:t>   Cursor </a:t>
            </a:r>
            <a:r>
              <a:rPr lang="en-US" sz="2200" dirty="0" err="1" smtClean="0"/>
              <a:t>c</a:t>
            </a:r>
            <a:r>
              <a:rPr lang="en-US" sz="2200" dirty="0" smtClean="0"/>
              <a:t> = </a:t>
            </a:r>
            <a:r>
              <a:rPr lang="en-US" sz="2200" dirty="0" err="1" smtClean="0"/>
              <a:t>cr.query</a:t>
            </a:r>
            <a:r>
              <a:rPr lang="en-US" sz="2200" dirty="0" smtClean="0"/>
              <a:t>(</a:t>
            </a:r>
            <a:br>
              <a:rPr lang="en-US" sz="2200" dirty="0" smtClean="0"/>
            </a:br>
            <a:r>
              <a:rPr lang="en-US" sz="2200" dirty="0" err="1" smtClean="0"/>
              <a:t>ContactsContract.Contacts.CONTENT_URI</a:t>
            </a:r>
            <a:r>
              <a:rPr lang="en-US" sz="2200" dirty="0" smtClean="0"/>
              <a:t>, columns,</a:t>
            </a:r>
            <a:br>
              <a:rPr lang="en-US" sz="2200" dirty="0" smtClean="0"/>
            </a:br>
            <a:r>
              <a:rPr lang="en-US" sz="2200" dirty="0" err="1" smtClean="0"/>
              <a:t>ContactsContract.Contacts.STARRED</a:t>
            </a:r>
            <a:r>
              <a:rPr lang="en-US" sz="2200" dirty="0" smtClean="0"/>
              <a:t> + "= </a:t>
            </a:r>
            <a:r>
              <a:rPr lang="en-US" sz="2200" dirty="0" smtClean="0">
                <a:latin typeface="Arial"/>
                <a:cs typeface="Arial"/>
              </a:rPr>
              <a:t>0</a:t>
            </a:r>
            <a:r>
              <a:rPr lang="en-US" sz="2200" dirty="0" smtClean="0"/>
              <a:t>", null, null);</a:t>
            </a:r>
          </a:p>
          <a:p>
            <a:pPr>
              <a:buNone/>
            </a:pPr>
            <a:r>
              <a:rPr lang="en-US" sz="2200" dirty="0" smtClean="0"/>
              <a:t>   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8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access to query results </a:t>
            </a:r>
          </a:p>
          <a:p>
            <a:r>
              <a:rPr lang="en-US" dirty="0" smtClean="0"/>
              <a:t>Some useful methods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moveToFirst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moveToNext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getColumnIndex(String</a:t>
            </a:r>
            <a:r>
              <a:rPr lang="en-US" dirty="0" smtClean="0"/>
              <a:t> </a:t>
            </a:r>
            <a:r>
              <a:rPr lang="en-US" dirty="0" err="1" smtClean="0"/>
              <a:t>columnName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getString(int</a:t>
            </a:r>
            <a:r>
              <a:rPr lang="en-US" dirty="0" smtClean="0"/>
              <a:t> </a:t>
            </a:r>
            <a:r>
              <a:rPr lang="en-US" dirty="0" err="1" smtClean="0"/>
              <a:t>columnIndex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ContactsListExample</a:t>
            </a:r>
            <a:r>
              <a:rPr lang="en-US" sz="2400" dirty="0" smtClean="0"/>
              <a:t> extends </a:t>
            </a:r>
            <a:r>
              <a:rPr lang="en-US" sz="2400" dirty="0" err="1" smtClean="0"/>
              <a:t>ListActivity</a:t>
            </a: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  public void </a:t>
            </a:r>
            <a:r>
              <a:rPr lang="en-US" sz="2400" dirty="0" err="1" smtClean="0"/>
              <a:t>onCreate(Bundle</a:t>
            </a:r>
            <a:r>
              <a:rPr lang="en-US" sz="2400" dirty="0" smtClean="0"/>
              <a:t> </a:t>
            </a:r>
            <a:r>
              <a:rPr lang="en-US" sz="2400" dirty="0" err="1" smtClean="0"/>
              <a:t>savedInstanceState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 Cursor </a:t>
            </a:r>
            <a:r>
              <a:rPr lang="en-US" sz="2400" dirty="0" err="1" smtClean="0"/>
              <a:t>c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8000"/>
                </a:solidFill>
              </a:rPr>
              <a:t>// issue query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List&lt;String&gt; contacts = new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&lt;String&gt;();</a:t>
            </a:r>
          </a:p>
          <a:p>
            <a:pPr>
              <a:buNone/>
            </a:pPr>
            <a:r>
              <a:rPr lang="en-US" sz="2400" dirty="0" smtClean="0"/>
              <a:t>   if (</a:t>
            </a:r>
            <a:r>
              <a:rPr lang="en-US" sz="2400" dirty="0" err="1" smtClean="0"/>
              <a:t>c.moveToFirst</a:t>
            </a:r>
            <a:r>
              <a:rPr lang="en-US" sz="2400" dirty="0" smtClean="0"/>
              <a:t>()) {</a:t>
            </a:r>
          </a:p>
          <a:p>
            <a:pPr>
              <a:buNone/>
            </a:pPr>
            <a:r>
              <a:rPr lang="en-US" sz="2400" dirty="0" smtClean="0"/>
              <a:t>     do {</a:t>
            </a:r>
          </a:p>
          <a:p>
            <a:pPr>
              <a:buNone/>
            </a:pPr>
            <a:r>
              <a:rPr lang="en-US" sz="2400" dirty="0" smtClean="0"/>
              <a:t>         </a:t>
            </a:r>
            <a:r>
              <a:rPr lang="en-US" sz="2400" dirty="0" err="1" smtClean="0"/>
              <a:t>contacts.add(c.getString(c.getColumnIndex</a:t>
            </a:r>
            <a:r>
              <a:rPr lang="en-US" sz="2400" dirty="0" smtClean="0"/>
              <a:t>( </a:t>
            </a:r>
            <a:br>
              <a:rPr lang="en-US" sz="2400" dirty="0" smtClean="0"/>
            </a:br>
            <a:r>
              <a:rPr lang="en-US" sz="2400" dirty="0" smtClean="0"/>
              <a:t>                           </a:t>
            </a:r>
            <a:r>
              <a:rPr lang="en-US" sz="2400" dirty="0" err="1" smtClean="0"/>
              <a:t>ContactsContract.Contacts.DISPLAY_NAME</a:t>
            </a:r>
            <a:r>
              <a:rPr lang="en-US" sz="2400" dirty="0" smtClean="0"/>
              <a:t>)));</a:t>
            </a:r>
          </a:p>
          <a:p>
            <a:pPr>
              <a:buNone/>
            </a:pPr>
            <a:r>
              <a:rPr lang="en-US" sz="2400" dirty="0" smtClean="0"/>
              <a:t>      } while (</a:t>
            </a:r>
            <a:r>
              <a:rPr lang="en-US" sz="2400" dirty="0" err="1" smtClean="0"/>
              <a:t>c.moveToNext</a:t>
            </a:r>
            <a:r>
              <a:rPr lang="en-US" sz="2400" dirty="0" smtClean="0"/>
              <a:t>());</a:t>
            </a:r>
          </a:p>
          <a:p>
            <a:pPr>
              <a:buNone/>
            </a:pPr>
            <a:r>
              <a:rPr lang="en-US" sz="2400" dirty="0" smtClean="0"/>
              <a:t>   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 (Example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075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public class </a:t>
            </a:r>
            <a:r>
              <a:rPr lang="en-US" sz="2200" dirty="0" err="1" smtClean="0"/>
              <a:t>ContactsListExample</a:t>
            </a:r>
            <a:r>
              <a:rPr lang="en-US" sz="2200" dirty="0" smtClean="0"/>
              <a:t> extends </a:t>
            </a:r>
            <a:r>
              <a:rPr lang="en-US" sz="2200" dirty="0" err="1" smtClean="0"/>
              <a:t>ListActivity</a:t>
            </a:r>
            <a:r>
              <a:rPr lang="en-US" sz="2200" dirty="0" smtClean="0"/>
              <a:t> {</a:t>
            </a:r>
          </a:p>
          <a:p>
            <a:pPr>
              <a:buNone/>
            </a:pPr>
            <a:r>
              <a:rPr lang="en-US" sz="2200" dirty="0" smtClean="0"/>
              <a:t>   public void </a:t>
            </a:r>
            <a:r>
              <a:rPr lang="en-US" sz="2200" dirty="0" err="1" smtClean="0"/>
              <a:t>onCreate(Bundle</a:t>
            </a:r>
            <a:r>
              <a:rPr lang="en-US" sz="2200" dirty="0" smtClean="0"/>
              <a:t> </a:t>
            </a:r>
            <a:r>
              <a:rPr lang="en-US" sz="2200" dirty="0" err="1" smtClean="0"/>
              <a:t>savedInstanceState</a:t>
            </a:r>
            <a:r>
              <a:rPr lang="en-US" sz="2200" dirty="0" smtClean="0"/>
              <a:t>) {</a:t>
            </a:r>
          </a:p>
          <a:p>
            <a:pPr>
              <a:buNone/>
            </a:pPr>
            <a:r>
              <a:rPr lang="en-US" sz="2200" dirty="0" smtClean="0"/>
              <a:t>      …</a:t>
            </a:r>
          </a:p>
          <a:p>
            <a:pPr>
              <a:buNone/>
            </a:pPr>
            <a:r>
              <a:rPr lang="en-US" sz="2200" dirty="0" smtClean="0"/>
              <a:t>      </a:t>
            </a:r>
            <a:r>
              <a:rPr lang="en-US" sz="2200" dirty="0" err="1" smtClean="0"/>
              <a:t>ContentResolver</a:t>
            </a:r>
            <a:r>
              <a:rPr lang="en-US" sz="2200" dirty="0" smtClean="0"/>
              <a:t> </a:t>
            </a:r>
            <a:r>
              <a:rPr lang="en-US" sz="2200" dirty="0" err="1" smtClean="0"/>
              <a:t>cr</a:t>
            </a:r>
            <a:r>
              <a:rPr lang="en-US" sz="2200" dirty="0" smtClean="0"/>
              <a:t> = </a:t>
            </a:r>
            <a:r>
              <a:rPr lang="en-US" sz="2200" dirty="0" err="1" smtClean="0"/>
              <a:t>getContentResolver</a:t>
            </a:r>
            <a:r>
              <a:rPr lang="en-US" sz="2200" dirty="0" smtClean="0"/>
              <a:t>();</a:t>
            </a:r>
          </a:p>
          <a:p>
            <a:pPr>
              <a:buNone/>
            </a:pPr>
            <a:r>
              <a:rPr lang="en-US" sz="2200" dirty="0" smtClean="0"/>
              <a:t>      Cursor </a:t>
            </a:r>
            <a:r>
              <a:rPr lang="en-US" sz="2200" dirty="0" err="1" smtClean="0"/>
              <a:t>c</a:t>
            </a:r>
            <a:r>
              <a:rPr lang="en-US" sz="2200" dirty="0" smtClean="0"/>
              <a:t> = </a:t>
            </a:r>
            <a:r>
              <a:rPr lang="en-US" sz="2200" dirty="0" smtClean="0">
                <a:solidFill>
                  <a:srgbClr val="008000"/>
                </a:solidFill>
              </a:rPr>
              <a:t>// issue query </a:t>
            </a:r>
          </a:p>
          <a:p>
            <a:pPr>
              <a:buNone/>
            </a:pPr>
            <a:r>
              <a:rPr lang="en-US" sz="2200" dirty="0" smtClean="0"/>
              <a:t>      List&lt;String&gt; contacts = new </a:t>
            </a:r>
            <a:r>
              <a:rPr lang="en-US" sz="2200" dirty="0" err="1" smtClean="0"/>
              <a:t>ArrayList</a:t>
            </a:r>
            <a:r>
              <a:rPr lang="en-US" sz="2200" dirty="0" smtClean="0"/>
              <a:t>&lt;String&gt;();</a:t>
            </a:r>
          </a:p>
          <a:p>
            <a:pPr>
              <a:buNone/>
            </a:pPr>
            <a:r>
              <a:rPr lang="en-US" sz="2200" dirty="0" smtClean="0"/>
              <a:t>      if (</a:t>
            </a:r>
            <a:r>
              <a:rPr lang="en-US" sz="2200" dirty="0" err="1" smtClean="0"/>
              <a:t>c.moveToFirst</a:t>
            </a:r>
            <a:r>
              <a:rPr lang="en-US" sz="2200" dirty="0" smtClean="0"/>
              <a:t>()) {</a:t>
            </a:r>
          </a:p>
          <a:p>
            <a:pPr>
              <a:buNone/>
            </a:pPr>
            <a:r>
              <a:rPr lang="en-US" sz="2200" dirty="0" smtClean="0"/>
              <a:t>        do {</a:t>
            </a:r>
          </a:p>
          <a:p>
            <a:pPr>
              <a:buNone/>
            </a:pPr>
            <a:r>
              <a:rPr lang="en-US" sz="2200" dirty="0" smtClean="0">
                <a:solidFill>
                  <a:srgbClr val="008000"/>
                </a:solidFill>
              </a:rPr>
              <a:t>            // add data to contacts variable</a:t>
            </a:r>
          </a:p>
          <a:p>
            <a:pPr>
              <a:buNone/>
            </a:pPr>
            <a:r>
              <a:rPr lang="en-US" sz="2200" dirty="0" smtClean="0"/>
              <a:t>        } while (</a:t>
            </a:r>
            <a:r>
              <a:rPr lang="en-US" sz="2200" dirty="0" err="1" smtClean="0"/>
              <a:t>c.moveToNext</a:t>
            </a:r>
            <a:r>
              <a:rPr lang="en-US" sz="2200" dirty="0" smtClean="0"/>
              <a:t>());</a:t>
            </a:r>
          </a:p>
          <a:p>
            <a:pPr>
              <a:buNone/>
            </a:pPr>
            <a:r>
              <a:rPr lang="en-US" sz="2200" dirty="0" smtClean="0"/>
              <a:t>      }</a:t>
            </a:r>
          </a:p>
          <a:p>
            <a:pPr>
              <a:buNone/>
            </a:pPr>
            <a:r>
              <a:rPr lang="en-US" sz="2200" dirty="0" smtClean="0"/>
              <a:t>      …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7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 (Example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…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// populate list view widget 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ArrayAdapter</a:t>
            </a:r>
            <a:r>
              <a:rPr lang="en-US" sz="2400" dirty="0" smtClean="0"/>
              <a:t>&lt;String&gt; adapter =  </a:t>
            </a:r>
            <a:br>
              <a:rPr lang="en-US" sz="2400" dirty="0" smtClean="0"/>
            </a:br>
            <a:r>
              <a:rPr lang="en-US" sz="2400" dirty="0" smtClean="0"/>
              <a:t>new </a:t>
            </a:r>
            <a:r>
              <a:rPr lang="en-US" sz="2400" dirty="0" err="1" smtClean="0"/>
              <a:t>ArrayAdapter</a:t>
            </a:r>
            <a:r>
              <a:rPr lang="en-US" sz="2400" dirty="0" smtClean="0"/>
              <a:t>&lt;String&gt;(this, </a:t>
            </a:r>
            <a:r>
              <a:rPr lang="en-US" sz="2400" dirty="0" err="1" smtClean="0"/>
              <a:t>R.layout.list_item</a:t>
            </a:r>
            <a:r>
              <a:rPr lang="en-US" sz="2400" dirty="0" smtClean="0"/>
              <a:t>, contacts);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setListAdapter(adapter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}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2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 (Example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24000"/>
            <a:ext cx="872490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ContactsListExample</a:t>
            </a:r>
            <a:r>
              <a:rPr lang="en-US" sz="2000" dirty="0" smtClean="0"/>
              <a:t> extends </a:t>
            </a:r>
            <a:r>
              <a:rPr lang="en-US" sz="2000" dirty="0" err="1" smtClean="0"/>
              <a:t>ListActivity</a:t>
            </a: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   public void </a:t>
            </a:r>
            <a:r>
              <a:rPr lang="en-US" sz="2000" dirty="0" err="1" smtClean="0"/>
              <a:t>onCreate(Bundle</a:t>
            </a:r>
            <a:r>
              <a:rPr lang="en-US" sz="2000" dirty="0" smtClean="0"/>
              <a:t> </a:t>
            </a:r>
            <a:r>
              <a:rPr lang="en-US" sz="2000" dirty="0" err="1" smtClean="0"/>
              <a:t>savedInstanceState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    …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008000"/>
                </a:solidFill>
              </a:rPr>
              <a:t> // columns to retrieve</a:t>
            </a:r>
          </a:p>
          <a:p>
            <a:pPr>
              <a:buNone/>
            </a:pPr>
            <a:r>
              <a:rPr lang="en-US" sz="2000" dirty="0" smtClean="0"/>
              <a:t>  	String columns[] = new String[] { 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ContactsContract.Contacts._ID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   			</a:t>
            </a:r>
            <a:r>
              <a:rPr lang="en-US" sz="2000" dirty="0" err="1" smtClean="0"/>
              <a:t>ContactsContract.Contacts.DISPLAY_NAME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ContactsContract.Contacts.STARRED</a:t>
            </a:r>
            <a:r>
              <a:rPr lang="en-US" sz="2000" dirty="0" smtClean="0"/>
              <a:t> };</a:t>
            </a: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      // columns to display</a:t>
            </a:r>
          </a:p>
          <a:p>
            <a:pPr>
              <a:buNone/>
            </a:pPr>
            <a:r>
              <a:rPr lang="en-US" sz="2000" dirty="0" smtClean="0"/>
              <a:t>	String </a:t>
            </a:r>
            <a:r>
              <a:rPr lang="en-US" sz="2000" dirty="0" err="1" smtClean="0"/>
              <a:t>disp</a:t>
            </a:r>
            <a:r>
              <a:rPr lang="en-US" sz="2000" dirty="0" smtClean="0"/>
              <a:t> [] = new String[] {</a:t>
            </a:r>
          </a:p>
          <a:p>
            <a:pPr>
              <a:buNone/>
            </a:pPr>
            <a:r>
              <a:rPr lang="en-US" sz="2000" dirty="0" smtClean="0"/>
              <a:t>                                     </a:t>
            </a:r>
            <a:r>
              <a:rPr lang="en-US" sz="2000" dirty="0" err="1" smtClean="0"/>
              <a:t>ContactsContract.Contacts.DISPLAY_NAME</a:t>
            </a:r>
            <a:r>
              <a:rPr lang="en-US" sz="2000" dirty="0" smtClean="0"/>
              <a:t>};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rgbClr val="008000"/>
                </a:solidFill>
              </a:rPr>
              <a:t>// layout for columns to display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[] </a:t>
            </a:r>
            <a:r>
              <a:rPr lang="en-US" sz="2000" dirty="0" err="1" smtClean="0"/>
              <a:t>colResIds</a:t>
            </a:r>
            <a:r>
              <a:rPr lang="en-US" sz="2000" dirty="0" smtClean="0"/>
              <a:t> = new </a:t>
            </a:r>
            <a:r>
              <a:rPr lang="en-US" sz="2000" dirty="0" err="1" smtClean="0"/>
              <a:t>int</a:t>
            </a:r>
            <a:r>
              <a:rPr lang="en-US" sz="2000" dirty="0" smtClean="0"/>
              <a:t>[] { </a:t>
            </a:r>
            <a:r>
              <a:rPr lang="en-US" sz="2000" dirty="0" err="1" smtClean="0"/>
              <a:t>R.id.name</a:t>
            </a:r>
            <a:r>
              <a:rPr lang="en-US" sz="2000" dirty="0" smtClean="0"/>
              <a:t> };</a:t>
            </a:r>
          </a:p>
          <a:p>
            <a:pPr>
              <a:buNone/>
            </a:pPr>
            <a:r>
              <a:rPr lang="en-US" sz="2000" dirty="0" smtClean="0"/>
              <a:t>      …</a:t>
            </a:r>
          </a:p>
          <a:p>
            <a:pPr>
              <a:buNone/>
            </a:pPr>
            <a:r>
              <a:rPr lang="en-US" sz="2100" dirty="0" smtClean="0"/>
              <a:t>	</a:t>
            </a: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4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Putting it Together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8229600" cy="45307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   …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ContentResolver</a:t>
            </a:r>
            <a:r>
              <a:rPr lang="en-US" sz="2400" dirty="0" smtClean="0"/>
              <a:t> </a:t>
            </a:r>
            <a:r>
              <a:rPr lang="en-US" sz="2400" dirty="0" err="1" smtClean="0"/>
              <a:t>cr</a:t>
            </a:r>
            <a:r>
              <a:rPr lang="en-US" sz="2400" dirty="0" smtClean="0"/>
              <a:t> = </a:t>
            </a:r>
            <a:r>
              <a:rPr lang="en-US" sz="2400" dirty="0" err="1" smtClean="0"/>
              <a:t>getContentResolver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   Cursor </a:t>
            </a:r>
            <a:r>
              <a:rPr lang="en-US" sz="2400" dirty="0" err="1" smtClean="0"/>
              <a:t>c</a:t>
            </a:r>
            <a:r>
              <a:rPr lang="en-US" sz="2400" dirty="0" smtClean="0"/>
              <a:t> = </a:t>
            </a:r>
            <a:r>
              <a:rPr lang="en-US" sz="2400" dirty="0" err="1" smtClean="0"/>
              <a:t>cr.query</a:t>
            </a:r>
            <a:r>
              <a:rPr lang="en-US" sz="2400" dirty="0" smtClean="0"/>
              <a:t>(</a:t>
            </a:r>
          </a:p>
          <a:p>
            <a:pPr>
              <a:buNone/>
            </a:pPr>
            <a:r>
              <a:rPr lang="en-US" sz="2400" dirty="0" smtClean="0"/>
              <a:t>   	    </a:t>
            </a:r>
            <a:r>
              <a:rPr lang="en-US" sz="2400" dirty="0" err="1" smtClean="0"/>
              <a:t>ContactsContract.Contacts.CONTENT_URI</a:t>
            </a:r>
            <a:r>
              <a:rPr lang="en-US" sz="2400" dirty="0" smtClean="0"/>
              <a:t>, </a:t>
            </a:r>
          </a:p>
          <a:p>
            <a:pPr>
              <a:buNone/>
            </a:pPr>
            <a:r>
              <a:rPr lang="en-US" sz="2400" dirty="0" smtClean="0"/>
              <a:t>	    columns, 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ContactsContract.Contacts.STARRED</a:t>
            </a:r>
            <a:r>
              <a:rPr lang="en-US" sz="2400" dirty="0" smtClean="0"/>
              <a:t> + "= </a:t>
            </a:r>
            <a:r>
              <a:rPr lang="en-US" sz="2400" dirty="0" smtClean="0">
                <a:latin typeface="Arial"/>
                <a:cs typeface="Arial"/>
              </a:rPr>
              <a:t>0</a:t>
            </a:r>
            <a:r>
              <a:rPr lang="en-US" sz="2400" dirty="0" smtClean="0"/>
              <a:t>",</a:t>
            </a:r>
            <a:br>
              <a:rPr lang="en-US" sz="2400" dirty="0" smtClean="0"/>
            </a:br>
            <a:r>
              <a:rPr lang="en-US" sz="2400" dirty="0" smtClean="0"/>
              <a:t>    null, null);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setListAdapter(new</a:t>
            </a:r>
            <a:r>
              <a:rPr lang="en-US" sz="2400" dirty="0" smtClean="0"/>
              <a:t> </a:t>
            </a:r>
            <a:r>
              <a:rPr lang="en-US" sz="2400" dirty="0" err="1" smtClean="0"/>
              <a:t>SimpleCursorAdapter</a:t>
            </a:r>
            <a:r>
              <a:rPr lang="en-US" sz="2400" dirty="0" smtClean="0"/>
              <a:t>(</a:t>
            </a:r>
          </a:p>
          <a:p>
            <a:pPr>
              <a:buNone/>
            </a:pPr>
            <a:r>
              <a:rPr lang="en-US" sz="2400" dirty="0" smtClean="0"/>
              <a:t>		this, </a:t>
            </a:r>
            <a:r>
              <a:rPr lang="en-US" sz="2400" dirty="0" err="1" smtClean="0"/>
              <a:t>R.layout.list_layout</a:t>
            </a:r>
            <a:r>
              <a:rPr lang="en-US" sz="2400" dirty="0" smtClean="0"/>
              <a:t>,  </a:t>
            </a:r>
            <a:r>
              <a:rPr lang="en-US" sz="2400" dirty="0" err="1" smtClean="0"/>
              <a:t>c,colsToDisplay</a:t>
            </a:r>
            <a:r>
              <a:rPr lang="en-US" sz="2400" dirty="0" smtClean="0"/>
              <a:t>, </a:t>
            </a:r>
            <a:r>
              <a:rPr lang="en-US" sz="2400" dirty="0" err="1" smtClean="0"/>
              <a:t>colResIds</a:t>
            </a:r>
            <a:r>
              <a:rPr lang="en-US" sz="2400" dirty="0" smtClean="0"/>
              <a:t>));</a:t>
            </a:r>
          </a:p>
          <a:p>
            <a:pPr>
              <a:buNone/>
            </a:pPr>
            <a:r>
              <a:rPr lang="en-US" sz="2400" dirty="0" smtClean="0"/>
              <a:t>   }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5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ContentResolver.delete</a:t>
            </a:r>
            <a:r>
              <a:rPr lang="en-US" dirty="0" smtClean="0"/>
              <a:t>() to delete data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492798"/>
              </p:ext>
            </p:extLst>
          </p:nvPr>
        </p:nvGraphicFramePr>
        <p:xfrm>
          <a:off x="990600" y="3048000"/>
          <a:ext cx="72390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7473"/>
                <a:gridCol w="3261527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 smtClean="0"/>
                        <a:t>public final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delete (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              Uri </a:t>
                      </a:r>
                      <a:r>
                        <a:rPr lang="en-US" sz="2400" dirty="0" err="1" smtClean="0"/>
                        <a:t>url</a:t>
                      </a:r>
                      <a:r>
                        <a:rPr lang="en-US" sz="2400" dirty="0" smtClean="0"/>
                        <a:t>,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// content Uri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              String where,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 smtClean="0"/>
                        <a:t>// SQL selection pattern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               String[] </a:t>
                      </a:r>
                      <a:r>
                        <a:rPr lang="en-US" sz="2400" dirty="0" smtClean="0"/>
                        <a:t>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               </a:t>
                      </a:r>
                      <a:r>
                        <a:rPr lang="en-US" sz="2400" dirty="0" err="1" smtClean="0"/>
                        <a:t>selectionArgs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// SQL pattern </a:t>
                      </a:r>
                      <a:r>
                        <a:rPr lang="en-US" sz="2400" dirty="0" err="1" smtClean="0"/>
                        <a:t>args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8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Data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ContactsListDisplayActivity</a:t>
            </a:r>
            <a:r>
              <a:rPr lang="en-US" sz="2000" dirty="0" smtClean="0"/>
              <a:t> extends </a:t>
            </a:r>
            <a:r>
              <a:rPr lang="en-US" sz="2000" dirty="0" err="1" smtClean="0"/>
              <a:t>ListActivity</a:t>
            </a: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   …</a:t>
            </a:r>
          </a:p>
          <a:p>
            <a:pPr>
              <a:buNone/>
            </a:pPr>
            <a:r>
              <a:rPr lang="en-US" sz="2000" dirty="0" smtClean="0"/>
              <a:t>   private void </a:t>
            </a:r>
            <a:r>
              <a:rPr lang="en-US" sz="2000" dirty="0" err="1" smtClean="0"/>
              <a:t>deleteContact(String</a:t>
            </a:r>
            <a:r>
              <a:rPr lang="en-US" sz="2000" dirty="0" smtClean="0"/>
              <a:t> name) {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getContentResolver().delete</a:t>
            </a:r>
            <a:r>
              <a:rPr lang="en-US" sz="2000" dirty="0" smtClean="0"/>
              <a:t>(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err="1" smtClean="0"/>
              <a:t>ContactsContract.RawContacts.CONTENT_URI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ContactsContract.Contacts.DISPLAY_NAME</a:t>
            </a:r>
            <a:r>
              <a:rPr lang="en-US" sz="2000" dirty="0" smtClean="0"/>
              <a:t> + "=?", </a:t>
            </a:r>
            <a:br>
              <a:rPr lang="en-US" sz="2000" dirty="0" smtClean="0"/>
            </a:br>
            <a:r>
              <a:rPr lang="en-US" sz="2000" dirty="0" smtClean="0"/>
              <a:t>  new String[] {name});</a:t>
            </a:r>
          </a:p>
          <a:p>
            <a:pPr>
              <a:buNone/>
            </a:pPr>
            <a:r>
              <a:rPr lang="en-US" sz="2000" dirty="0" smtClean="0"/>
              <a:t>   }</a:t>
            </a:r>
          </a:p>
          <a:p>
            <a:pPr>
              <a:buNone/>
            </a:pPr>
            <a:r>
              <a:rPr lang="en-US" sz="2000" dirty="0" smtClean="0"/>
              <a:t>   private void </a:t>
            </a:r>
            <a:r>
              <a:rPr lang="en-US" sz="2000" u="sng" dirty="0" err="1" smtClean="0"/>
              <a:t>deleteAllContacts</a:t>
            </a:r>
            <a:r>
              <a:rPr lang="en-US" sz="2000" u="sng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getContentResolver().delete</a:t>
            </a:r>
            <a:r>
              <a:rPr lang="en-US" sz="2000" dirty="0" smtClean="0"/>
              <a:t>( </a:t>
            </a:r>
            <a:br>
              <a:rPr lang="en-US" sz="2000" dirty="0" smtClean="0"/>
            </a:br>
            <a:r>
              <a:rPr lang="en-US" sz="2000" dirty="0" smtClean="0"/>
              <a:t>              </a:t>
            </a:r>
            <a:r>
              <a:rPr lang="en-US" sz="2000" dirty="0" err="1" smtClean="0"/>
              <a:t>ContactsContract.RawContacts.CONTENT_URI</a:t>
            </a:r>
            <a:r>
              <a:rPr lang="en-US" sz="2000" dirty="0" smtClean="0"/>
              <a:t>, null, null);</a:t>
            </a:r>
          </a:p>
          <a:p>
            <a:pPr>
              <a:buNone/>
            </a:pPr>
            <a:r>
              <a:rPr lang="en-US" sz="2000" dirty="0" smtClean="0"/>
              <a:t>   }</a:t>
            </a:r>
          </a:p>
          <a:p>
            <a:pPr>
              <a:buNone/>
            </a:pPr>
            <a:r>
              <a:rPr lang="en-US" sz="2000" dirty="0" smtClean="0"/>
              <a:t>   …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ContactsListDisplayActivity</a:t>
            </a:r>
            <a:r>
              <a:rPr lang="en-US" sz="2400" dirty="0" smtClean="0"/>
              <a:t> extends </a:t>
            </a:r>
            <a:r>
              <a:rPr lang="en-US" sz="2400" dirty="0" err="1" smtClean="0"/>
              <a:t>ListActivity</a:t>
            </a: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  …</a:t>
            </a:r>
          </a:p>
          <a:p>
            <a:pPr>
              <a:buNone/>
            </a:pPr>
            <a:r>
              <a:rPr lang="en-US" sz="2400" dirty="0" smtClean="0"/>
              <a:t>   private void </a:t>
            </a:r>
            <a:r>
              <a:rPr lang="en-US" sz="2400" dirty="0" err="1" smtClean="0"/>
              <a:t>insertContact(String</a:t>
            </a:r>
            <a:r>
              <a:rPr lang="en-US" sz="2400" dirty="0" smtClean="0"/>
              <a:t> name) {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</a:t>
            </a:r>
            <a:r>
              <a:rPr lang="en-US" sz="2400" dirty="0" err="1" smtClean="0"/>
              <a:t>ContentProviderOperation</a:t>
            </a:r>
            <a:r>
              <a:rPr lang="en-US" sz="2400" dirty="0" smtClean="0"/>
              <a:t>&gt; ops = </a:t>
            </a:r>
          </a:p>
          <a:p>
            <a:pPr>
              <a:buNone/>
            </a:pPr>
            <a:r>
              <a:rPr lang="en-US" sz="2400" dirty="0" smtClean="0"/>
              <a:t>		new 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</a:t>
            </a:r>
            <a:r>
              <a:rPr lang="en-US" sz="2400" dirty="0" err="1" smtClean="0"/>
              <a:t>ContentProviderOperation</a:t>
            </a:r>
            <a:r>
              <a:rPr lang="en-US" sz="2400" dirty="0" smtClean="0"/>
              <a:t>&gt;();</a:t>
            </a:r>
          </a:p>
          <a:p>
            <a:pPr>
              <a:buNone/>
            </a:pPr>
            <a:r>
              <a:rPr lang="en-US" sz="2400" dirty="0" smtClean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4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ContentProvider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for reading &amp; writing data</a:t>
            </a:r>
          </a:p>
          <a:p>
            <a:r>
              <a:rPr lang="en-US" dirty="0" smtClean="0"/>
              <a:t>Support typical database operations</a:t>
            </a:r>
          </a:p>
          <a:p>
            <a:pPr lvl="1"/>
            <a:r>
              <a:rPr lang="en-US" dirty="0" smtClean="0"/>
              <a:t>e.g., query, insert, update &amp; delete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6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906780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50" dirty="0" smtClean="0">
                <a:solidFill>
                  <a:srgbClr val="008000"/>
                </a:solidFill>
              </a:rPr>
              <a:t>// create new </a:t>
            </a:r>
            <a:r>
              <a:rPr lang="en-US" sz="1950" dirty="0" err="1" smtClean="0">
                <a:solidFill>
                  <a:srgbClr val="008000"/>
                </a:solidFill>
              </a:rPr>
              <a:t>RawContact</a:t>
            </a:r>
            <a:endParaRPr lang="en-US" sz="195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1950" dirty="0" smtClean="0"/>
              <a:t>  </a:t>
            </a:r>
            <a:r>
              <a:rPr lang="en-US" sz="1950" dirty="0" err="1" smtClean="0"/>
              <a:t>ops.add(ContentProviderOperation</a:t>
            </a:r>
            <a:endParaRPr lang="en-US" sz="1950" dirty="0" smtClean="0"/>
          </a:p>
          <a:p>
            <a:pPr>
              <a:buNone/>
            </a:pPr>
            <a:r>
              <a:rPr lang="en-US" sz="1950" dirty="0" smtClean="0"/>
              <a:t>    .</a:t>
            </a:r>
            <a:r>
              <a:rPr lang="en-US" sz="1950" dirty="0" err="1" smtClean="0"/>
              <a:t>newInsert(RawContacts.CONTENT_URI</a:t>
            </a:r>
            <a:r>
              <a:rPr lang="en-US" sz="1950" dirty="0" smtClean="0"/>
              <a:t>)</a:t>
            </a:r>
          </a:p>
          <a:p>
            <a:pPr>
              <a:buNone/>
            </a:pPr>
            <a:r>
              <a:rPr lang="en-US" sz="1950" dirty="0" smtClean="0"/>
              <a:t>    .</a:t>
            </a:r>
            <a:r>
              <a:rPr lang="en-US" sz="1950" dirty="0" err="1" smtClean="0"/>
              <a:t>withValue(RawContacts.ACCOUNT_TYPE</a:t>
            </a:r>
            <a:r>
              <a:rPr lang="en-US" sz="1950" dirty="0" smtClean="0"/>
              <a:t>, “</a:t>
            </a:r>
            <a:r>
              <a:rPr lang="en-US" sz="1950" dirty="0" err="1" smtClean="0"/>
              <a:t>com.google</a:t>
            </a:r>
            <a:r>
              <a:rPr lang="en-US" sz="1950" dirty="0" smtClean="0"/>
              <a:t>”)</a:t>
            </a:r>
          </a:p>
          <a:p>
            <a:pPr>
              <a:spcAft>
                <a:spcPts val="1200"/>
              </a:spcAft>
              <a:buNone/>
            </a:pPr>
            <a:r>
              <a:rPr lang="en-US" sz="1950" dirty="0" smtClean="0"/>
              <a:t>    .</a:t>
            </a:r>
            <a:r>
              <a:rPr lang="en-US" sz="1950" dirty="0" err="1" smtClean="0"/>
              <a:t>withValue</a:t>
            </a:r>
            <a:r>
              <a:rPr lang="en-US" sz="1950" dirty="0" smtClean="0"/>
              <a:t>(</a:t>
            </a:r>
            <a:r>
              <a:rPr lang="en-US" sz="1950" dirty="0" err="1" smtClean="0"/>
              <a:t>RawContacts.ACCOUNT_NAME</a:t>
            </a:r>
            <a:r>
              <a:rPr lang="en-US" sz="1950" dirty="0" smtClean="0"/>
              <a:t>, 				</a:t>
            </a:r>
            <a:r>
              <a:rPr lang="en-US" sz="1950" dirty="0" smtClean="0"/>
              <a:t>“geraldchege@gmail.com</a:t>
            </a:r>
            <a:r>
              <a:rPr lang="en-US" sz="1950" dirty="0" smtClean="0"/>
              <a:t>”)</a:t>
            </a:r>
          </a:p>
          <a:p>
            <a:pPr>
              <a:buNone/>
            </a:pPr>
            <a:r>
              <a:rPr lang="en-US" sz="1950" dirty="0" smtClean="0"/>
              <a:t>    .build());</a:t>
            </a:r>
          </a:p>
          <a:p>
            <a:pPr>
              <a:buNone/>
            </a:pPr>
            <a:r>
              <a:rPr lang="en-US" sz="1950" dirty="0" smtClean="0">
                <a:solidFill>
                  <a:srgbClr val="008000"/>
                </a:solidFill>
              </a:rPr>
              <a:t>// add new </a:t>
            </a:r>
            <a:r>
              <a:rPr lang="en-US" sz="1950" dirty="0" err="1" smtClean="0">
                <a:solidFill>
                  <a:srgbClr val="008000"/>
                </a:solidFill>
              </a:rPr>
              <a:t>RawContact</a:t>
            </a:r>
            <a:endParaRPr lang="en-US" sz="195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1950" dirty="0" smtClean="0"/>
              <a:t>  </a:t>
            </a:r>
            <a:r>
              <a:rPr lang="en-US" sz="1950" dirty="0" err="1" smtClean="0"/>
              <a:t>ops.add(ContentProviderOperation.newInsert(Data.CONTENT_URI</a:t>
            </a:r>
            <a:r>
              <a:rPr lang="en-US" sz="1950" dirty="0" smtClean="0"/>
              <a:t>)</a:t>
            </a:r>
          </a:p>
          <a:p>
            <a:pPr>
              <a:buNone/>
            </a:pPr>
            <a:r>
              <a:rPr lang="en-US" sz="1950" dirty="0" smtClean="0"/>
              <a:t>   .withValueBackReference(Data.RAW_CONTACT_ID,</a:t>
            </a:r>
            <a:r>
              <a:rPr lang="en-US" sz="1950" dirty="0" smtClean="0">
                <a:latin typeface="Arial"/>
                <a:cs typeface="Arial"/>
              </a:rPr>
              <a:t>0</a:t>
            </a:r>
            <a:r>
              <a:rPr lang="en-US" sz="1950" dirty="0" smtClean="0"/>
              <a:t>)</a:t>
            </a:r>
          </a:p>
          <a:p>
            <a:pPr>
              <a:buNone/>
            </a:pPr>
            <a:r>
              <a:rPr lang="en-US" sz="1950" dirty="0" smtClean="0"/>
              <a:t>   .</a:t>
            </a:r>
            <a:r>
              <a:rPr lang="en-US" sz="1950" dirty="0" err="1" smtClean="0"/>
              <a:t>withValue(Data.MIMETYPE,StructuredName.CONTENT_ITEM_TYPE</a:t>
            </a:r>
            <a:r>
              <a:rPr lang="en-US" sz="1950" dirty="0" smtClean="0"/>
              <a:t>)</a:t>
            </a:r>
          </a:p>
          <a:p>
            <a:pPr>
              <a:buNone/>
            </a:pPr>
            <a:r>
              <a:rPr lang="en-US" sz="1950" dirty="0" smtClean="0"/>
              <a:t>   .</a:t>
            </a:r>
            <a:r>
              <a:rPr lang="en-US" sz="1950" dirty="0" err="1" smtClean="0"/>
              <a:t>withValue(StructuredName.DISPLAY_NAME</a:t>
            </a:r>
            <a:r>
              <a:rPr lang="en-US" sz="1950" dirty="0" smtClean="0"/>
              <a:t>, name)</a:t>
            </a:r>
          </a:p>
          <a:p>
            <a:pPr>
              <a:buNone/>
            </a:pPr>
            <a:r>
              <a:rPr lang="en-US" sz="1950" dirty="0" smtClean="0"/>
              <a:t>   .build());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01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   public class </a:t>
            </a:r>
            <a:r>
              <a:rPr lang="en-US" sz="2400" dirty="0" err="1" smtClean="0"/>
              <a:t>ContactsListDisplayActivity</a:t>
            </a:r>
            <a:r>
              <a:rPr lang="en-US" sz="2400" dirty="0" smtClean="0"/>
              <a:t> extends </a:t>
            </a:r>
            <a:r>
              <a:rPr lang="en-US" sz="2400" dirty="0" err="1" smtClean="0"/>
              <a:t>ListActivity</a:t>
            </a: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    …</a:t>
            </a:r>
          </a:p>
          <a:p>
            <a:pPr>
              <a:buNone/>
            </a:pPr>
            <a:r>
              <a:rPr lang="en-US" sz="2400" dirty="0" smtClean="0"/>
              <a:t>     try { </a:t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2400" dirty="0" err="1" smtClean="0"/>
              <a:t>getContentResolver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	.</a:t>
            </a:r>
            <a:r>
              <a:rPr lang="en-US" sz="2400" dirty="0" err="1" smtClean="0"/>
              <a:t>applyBatch(ContactsContract.AUTHORITY</a:t>
            </a:r>
            <a:r>
              <a:rPr lang="en-US" sz="2400" dirty="0" smtClean="0"/>
              <a:t>, ops); </a:t>
            </a:r>
          </a:p>
          <a:p>
            <a:pPr>
              <a:buNone/>
            </a:pPr>
            <a:r>
              <a:rPr lang="en-US" sz="2400" dirty="0" smtClean="0"/>
              <a:t>     } catch (</a:t>
            </a:r>
            <a:r>
              <a:rPr lang="en-US" sz="2400" dirty="0" err="1" smtClean="0"/>
              <a:t>RemoteException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   } catch (</a:t>
            </a:r>
            <a:r>
              <a:rPr lang="en-US" sz="2400" dirty="0" err="1" smtClean="0"/>
              <a:t>OperationApplicationException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   }</a:t>
            </a:r>
          </a:p>
          <a:p>
            <a:pPr>
              <a:buNone/>
            </a:pPr>
            <a:r>
              <a:rPr lang="en-US" sz="2400" dirty="0" smtClean="0"/>
              <a:t>   …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ContentProvider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Implement a storage system for the data</a:t>
            </a:r>
          </a:p>
          <a:p>
            <a:r>
              <a:rPr lang="en-US" dirty="0" smtClean="0"/>
              <a:t>Implement a </a:t>
            </a:r>
            <a:r>
              <a:rPr lang="en-US" dirty="0" err="1" smtClean="0"/>
              <a:t>ContentProvider</a:t>
            </a:r>
            <a:r>
              <a:rPr lang="en-US" dirty="0" smtClean="0"/>
              <a:t> subclass</a:t>
            </a:r>
          </a:p>
          <a:p>
            <a:r>
              <a:rPr lang="en-US" dirty="0" smtClean="0"/>
              <a:t>Declare content provider in manifest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0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525"/>
            <a:ext cx="8077200" cy="723900"/>
          </a:xfrm>
        </p:spPr>
        <p:txBody>
          <a:bodyPr/>
          <a:lstStyle/>
          <a:p>
            <a:r>
              <a:rPr lang="en-US" dirty="0" err="1" smtClean="0"/>
              <a:t>MyContentProvider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5307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00" dirty="0" smtClean="0"/>
              <a:t>public class </a:t>
            </a:r>
            <a:r>
              <a:rPr lang="en-US" sz="1900" dirty="0" err="1" smtClean="0"/>
              <a:t>MyContentProvider</a:t>
            </a:r>
            <a:r>
              <a:rPr lang="en-US" sz="1900" dirty="0" smtClean="0"/>
              <a:t> extends </a:t>
            </a:r>
            <a:r>
              <a:rPr lang="en-US" sz="1900" dirty="0" err="1" smtClean="0"/>
              <a:t>ContentProvider</a:t>
            </a:r>
            <a:r>
              <a:rPr lang="en-US" sz="1900" dirty="0" smtClean="0"/>
              <a:t> {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   public static final Uri CONTENT_URI = </a:t>
            </a:r>
            <a:r>
              <a:rPr lang="en-US" sz="1900" dirty="0" err="1" smtClean="0"/>
              <a:t>Uri.parse</a:t>
            </a:r>
            <a:r>
              <a:rPr lang="en-US" sz="1900" dirty="0" smtClean="0"/>
              <a:t>(</a:t>
            </a:r>
            <a:br>
              <a:rPr lang="en-US" sz="1900" dirty="0" smtClean="0"/>
            </a:br>
            <a:r>
              <a:rPr lang="en-US" sz="1900" dirty="0" smtClean="0"/>
              <a:t>"content://</a:t>
            </a:r>
            <a:r>
              <a:rPr lang="en-US" sz="1900" dirty="0" err="1" smtClean="0"/>
              <a:t>course.examples.ContentProviders.myContentProvider</a:t>
            </a:r>
            <a:r>
              <a:rPr lang="en-US" sz="1900" dirty="0" smtClean="0"/>
              <a:t>/");</a:t>
            </a:r>
          </a:p>
          <a:p>
            <a:pPr>
              <a:buNone/>
            </a:pPr>
            <a:r>
              <a:rPr lang="en-US" sz="1900" dirty="0" smtClean="0"/>
              <a:t>   public static final String _ID = "id”, DATA= "data"; 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   private static final String[] columns = new String[] { _ID, DATA};</a:t>
            </a:r>
          </a:p>
          <a:p>
            <a:pPr>
              <a:buNone/>
            </a:pPr>
            <a:r>
              <a:rPr lang="en-US" sz="1900" dirty="0" smtClean="0"/>
              <a:t>   private static final Map&lt;Integer, </a:t>
            </a:r>
            <a:r>
              <a:rPr lang="en-US" sz="1900" dirty="0" err="1" smtClean="0"/>
              <a:t>DataRecord</a:t>
            </a:r>
            <a:r>
              <a:rPr lang="en-US" sz="1900" dirty="0" smtClean="0"/>
              <a:t>&gt; db = </a:t>
            </a:r>
            <a:br>
              <a:rPr lang="en-US" sz="1900" dirty="0" smtClean="0"/>
            </a:br>
            <a:r>
              <a:rPr lang="en-US" sz="1900" dirty="0" smtClean="0"/>
              <a:t>				new </a:t>
            </a:r>
            <a:r>
              <a:rPr lang="en-US" sz="1900" dirty="0" err="1" smtClean="0"/>
              <a:t>HashMap</a:t>
            </a:r>
            <a:r>
              <a:rPr lang="en-US" sz="1900" dirty="0" smtClean="0"/>
              <a:t>&lt;Integer, </a:t>
            </a:r>
            <a:r>
              <a:rPr lang="en-US" sz="1900" dirty="0" err="1" smtClean="0"/>
              <a:t>DataRecord</a:t>
            </a:r>
            <a:r>
              <a:rPr lang="en-US" sz="1900" dirty="0" smtClean="0"/>
              <a:t>&gt;();</a:t>
            </a:r>
          </a:p>
          <a:p>
            <a:pPr>
              <a:buNone/>
            </a:pPr>
            <a:r>
              <a:rPr lang="en-US" sz="1900" dirty="0" smtClean="0"/>
              <a:t>   private static final String </a:t>
            </a:r>
            <a:r>
              <a:rPr lang="en-US" sz="1900" dirty="0" err="1" smtClean="0"/>
              <a:t>contentTypeSingle</a:t>
            </a:r>
            <a:r>
              <a:rPr lang="en-US" sz="1900" dirty="0" smtClean="0"/>
              <a:t> = </a:t>
            </a:r>
            <a:br>
              <a:rPr lang="en-US" sz="1900" dirty="0" smtClean="0"/>
            </a:br>
            <a:r>
              <a:rPr lang="en-US" sz="1900" dirty="0" smtClean="0"/>
              <a:t>  		"</a:t>
            </a:r>
            <a:r>
              <a:rPr lang="en-US" sz="1900" dirty="0" err="1" smtClean="0"/>
              <a:t>vnd.android.cursor.item/myContentProvider.data.text</a:t>
            </a:r>
            <a:r>
              <a:rPr lang="en-US" sz="1900" dirty="0" smtClean="0"/>
              <a:t>";</a:t>
            </a:r>
          </a:p>
          <a:p>
            <a:pPr>
              <a:buNone/>
            </a:pPr>
            <a:r>
              <a:rPr lang="en-US" sz="1900" dirty="0" smtClean="0"/>
              <a:t>   private static final String </a:t>
            </a:r>
            <a:r>
              <a:rPr lang="en-US" sz="1900" dirty="0" err="1" smtClean="0"/>
              <a:t>contentTypeMultiple</a:t>
            </a:r>
            <a:r>
              <a:rPr lang="en-US" sz="1900" dirty="0" smtClean="0"/>
              <a:t> =</a:t>
            </a:r>
            <a:br>
              <a:rPr lang="en-US" sz="1900" dirty="0" smtClean="0"/>
            </a:br>
            <a:r>
              <a:rPr lang="en-US" sz="1900" dirty="0" smtClean="0"/>
              <a:t>		 ”</a:t>
            </a:r>
            <a:r>
              <a:rPr lang="en-US" sz="1900" dirty="0" err="1" smtClean="0"/>
              <a:t>vnd.android.cursor.dir/myContentProvider.data.text</a:t>
            </a:r>
            <a:r>
              <a:rPr lang="en-US" sz="1900" dirty="0" smtClean="0"/>
              <a:t>";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2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MyContentProvider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85" y="1596414"/>
            <a:ext cx="8534400" cy="47780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synchronized </a:t>
            </a:r>
            <a:r>
              <a:rPr lang="en-US" sz="2000" dirty="0" err="1" smtClean="0"/>
              <a:t>int</a:t>
            </a:r>
            <a:r>
              <a:rPr lang="en-US" sz="2000" dirty="0" smtClean="0"/>
              <a:t> delete(</a:t>
            </a:r>
            <a:br>
              <a:rPr lang="en-US" sz="2000" dirty="0" smtClean="0"/>
            </a:br>
            <a:r>
              <a:rPr lang="en-US" sz="2000" dirty="0" smtClean="0"/>
              <a:t>		 Uri </a:t>
            </a:r>
            <a:r>
              <a:rPr lang="en-US" sz="2000" dirty="0" err="1" smtClean="0"/>
              <a:t>uri</a:t>
            </a:r>
            <a:r>
              <a:rPr lang="en-US" sz="2000" dirty="0" smtClean="0"/>
              <a:t>, String selection, String[] </a:t>
            </a:r>
            <a:r>
              <a:rPr lang="en-US" sz="2000" dirty="0" err="1" smtClean="0"/>
              <a:t>selectionArgs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requestIdString</a:t>
            </a:r>
            <a:r>
              <a:rPr lang="en-US" sz="2000" dirty="0" smtClean="0"/>
              <a:t> = </a:t>
            </a:r>
            <a:r>
              <a:rPr lang="en-US" sz="2000" dirty="0" err="1" smtClean="0"/>
              <a:t>uri.getLastPathSegment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if (null == </a:t>
            </a:r>
            <a:r>
              <a:rPr lang="en-US" sz="2000" dirty="0" err="1" smtClean="0"/>
              <a:t>requestIdString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    for (</a:t>
            </a:r>
            <a:r>
              <a:rPr lang="en-US" sz="2000" dirty="0" err="1" smtClean="0"/>
              <a:t>DataRecord</a:t>
            </a:r>
            <a:r>
              <a:rPr lang="en-US" sz="2000" dirty="0" smtClean="0"/>
              <a:t> </a:t>
            </a:r>
            <a:r>
              <a:rPr lang="en-US" sz="2000" dirty="0" err="1" smtClean="0"/>
              <a:t>dr</a:t>
            </a:r>
            <a:r>
              <a:rPr lang="en-US" sz="2000" dirty="0" smtClean="0"/>
              <a:t> : </a:t>
            </a:r>
            <a:r>
              <a:rPr lang="en-US" sz="2000" dirty="0" err="1" smtClean="0"/>
              <a:t>db.values</a:t>
            </a:r>
            <a:r>
              <a:rPr lang="en-US" sz="2000" dirty="0" smtClean="0"/>
              <a:t>()) { </a:t>
            </a:r>
            <a:r>
              <a:rPr lang="en-US" sz="2000" dirty="0" err="1" smtClean="0"/>
              <a:t>db.remove(dr.get_id</a:t>
            </a:r>
            <a:r>
              <a:rPr lang="en-US" sz="2000" dirty="0" smtClean="0"/>
              <a:t>()); }</a:t>
            </a:r>
          </a:p>
          <a:p>
            <a:pPr>
              <a:buNone/>
            </a:pPr>
            <a:r>
              <a:rPr lang="en-US" sz="2000" dirty="0" smtClean="0"/>
              <a:t>   } else {</a:t>
            </a:r>
          </a:p>
          <a:p>
            <a:pPr>
              <a:buNone/>
            </a:pPr>
            <a:r>
              <a:rPr lang="en-US" sz="2000" dirty="0" smtClean="0"/>
              <a:t>      Integer </a:t>
            </a:r>
            <a:r>
              <a:rPr lang="en-US" sz="2000" dirty="0" err="1" smtClean="0"/>
              <a:t>requestId</a:t>
            </a:r>
            <a:r>
              <a:rPr lang="en-US" sz="2000" dirty="0" smtClean="0"/>
              <a:t> = </a:t>
            </a:r>
            <a:r>
              <a:rPr lang="en-US" sz="2000" dirty="0" err="1" smtClean="0"/>
              <a:t>Integer.parseInt(requestIdString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 if (</a:t>
            </a:r>
            <a:r>
              <a:rPr lang="en-US" sz="2000" dirty="0" err="1" smtClean="0"/>
              <a:t>db.containsKey(requestId</a:t>
            </a:r>
            <a:r>
              <a:rPr lang="en-US" sz="2000" dirty="0" smtClean="0"/>
              <a:t>)) { </a:t>
            </a:r>
            <a:r>
              <a:rPr lang="en-US" sz="2000" dirty="0" err="1" smtClean="0"/>
              <a:t>db.remove(db.get(requestId</a:t>
            </a:r>
            <a:r>
              <a:rPr lang="en-US" sz="2000" dirty="0" smtClean="0"/>
              <a:t>));</a:t>
            </a:r>
          </a:p>
          <a:p>
            <a:pPr>
              <a:buNone/>
            </a:pPr>
            <a:r>
              <a:rPr lang="en-US" sz="2000" dirty="0" smtClean="0"/>
              <a:t>      }</a:t>
            </a:r>
          </a:p>
          <a:p>
            <a:pPr>
              <a:buNone/>
            </a:pPr>
            <a:r>
              <a:rPr lang="en-US" sz="2000" dirty="0" smtClean="0"/>
              <a:t>   }</a:t>
            </a:r>
          </a:p>
          <a:p>
            <a:pPr>
              <a:buNone/>
            </a:pPr>
            <a:r>
              <a:rPr lang="en-US" sz="2000" dirty="0" smtClean="0"/>
              <a:t>   return </a:t>
            </a:r>
            <a:r>
              <a:rPr lang="en-US" sz="2000" dirty="0" smtClean="0">
                <a:solidFill>
                  <a:srgbClr val="008000"/>
                </a:solidFill>
              </a:rPr>
              <a:t>// # of records deleted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4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37"/>
            <a:ext cx="8077200" cy="1139825"/>
          </a:xfrm>
        </p:spPr>
        <p:txBody>
          <a:bodyPr/>
          <a:lstStyle/>
          <a:p>
            <a:r>
              <a:rPr lang="en-US" smtClean="0"/>
              <a:t>MyContentProvider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public synchronized Uri </a:t>
            </a:r>
            <a:r>
              <a:rPr lang="en-US" sz="2400" dirty="0" err="1" smtClean="0"/>
              <a:t>insert(Uri</a:t>
            </a:r>
            <a:r>
              <a:rPr lang="en-US" sz="2400" dirty="0" smtClean="0"/>
              <a:t> </a:t>
            </a:r>
            <a:r>
              <a:rPr lang="en-US" sz="2400" dirty="0" err="1" smtClean="0"/>
              <a:t>uri</a:t>
            </a:r>
            <a:r>
              <a:rPr lang="en-US" sz="2400" dirty="0" smtClean="0"/>
              <a:t>, </a:t>
            </a:r>
            <a:r>
              <a:rPr lang="en-US" sz="2400" dirty="0" err="1" smtClean="0"/>
              <a:t>ContentValues</a:t>
            </a:r>
            <a:r>
              <a:rPr lang="en-US" sz="2400" dirty="0" smtClean="0"/>
              <a:t> values) {</a:t>
            </a:r>
          </a:p>
          <a:p>
            <a:pPr>
              <a:buNone/>
            </a:pPr>
            <a:r>
              <a:rPr lang="en-US" sz="2400" dirty="0" smtClean="0"/>
              <a:t>   if (</a:t>
            </a:r>
            <a:r>
              <a:rPr lang="en-US" sz="2400" dirty="0" err="1" smtClean="0"/>
              <a:t>values.containsKey(Data</a:t>
            </a:r>
            <a:r>
              <a:rPr lang="en-US" sz="2400" dirty="0" smtClean="0"/>
              <a:t>)) {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DataRecord</a:t>
            </a:r>
            <a:r>
              <a:rPr lang="en-US" sz="2400" dirty="0" smtClean="0"/>
              <a:t> </a:t>
            </a:r>
            <a:r>
              <a:rPr lang="en-US" sz="2400" dirty="0" err="1" smtClean="0"/>
              <a:t>tmp</a:t>
            </a:r>
            <a:r>
              <a:rPr lang="en-US" sz="2400" dirty="0" smtClean="0"/>
              <a:t> = </a:t>
            </a:r>
            <a:br>
              <a:rPr lang="en-US" sz="2400" dirty="0" smtClean="0"/>
            </a:br>
            <a:r>
              <a:rPr lang="en-US" sz="2400" dirty="0" smtClean="0"/>
              <a:t>		new </a:t>
            </a:r>
            <a:r>
              <a:rPr lang="en-US" sz="2400" dirty="0" err="1" smtClean="0"/>
              <a:t>DataRecord(values.getAsString(Data</a:t>
            </a:r>
            <a:r>
              <a:rPr lang="en-US" sz="2400" dirty="0" smtClean="0"/>
              <a:t>));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db.put(tmp.get_id</a:t>
            </a:r>
            <a:r>
              <a:rPr lang="en-US" sz="2400" dirty="0" smtClean="0"/>
              <a:t>(), </a:t>
            </a:r>
            <a:r>
              <a:rPr lang="en-US" sz="2400" dirty="0" err="1" smtClean="0"/>
              <a:t>tmp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   return </a:t>
            </a:r>
            <a:r>
              <a:rPr lang="en-US" sz="2400" dirty="0" err="1" smtClean="0"/>
              <a:t>Uri.parse(CONTENT_URI</a:t>
            </a:r>
            <a:r>
              <a:rPr lang="en-US" sz="2400" dirty="0" smtClean="0"/>
              <a:t> + </a:t>
            </a:r>
            <a:br>
              <a:rPr lang="en-US" sz="2400" dirty="0" smtClean="0"/>
            </a:br>
            <a:r>
              <a:rPr lang="en-US" sz="2400" dirty="0" smtClean="0"/>
              <a:t>				</a:t>
            </a:r>
            <a:r>
              <a:rPr lang="en-US" sz="2400" dirty="0" err="1" smtClean="0"/>
              <a:t>String.valueOf(tmp.get_id</a:t>
            </a:r>
            <a:r>
              <a:rPr lang="en-US" sz="2400" dirty="0" smtClean="0"/>
              <a:t>()));</a:t>
            </a:r>
          </a:p>
          <a:p>
            <a:pPr>
              <a:buNone/>
            </a:pPr>
            <a:r>
              <a:rPr lang="en-US" sz="2400" dirty="0" smtClean="0"/>
              <a:t>   }</a:t>
            </a:r>
          </a:p>
          <a:p>
            <a:pPr>
              <a:buNone/>
            </a:pPr>
            <a:r>
              <a:rPr lang="en-US" sz="2400" dirty="0" smtClean="0"/>
              <a:t>   return null;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8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MyContentProvider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200" dirty="0" smtClean="0"/>
              <a:t>public synchronized Cursor query(</a:t>
            </a:r>
            <a:br>
              <a:rPr lang="en-US" sz="2200" dirty="0" smtClean="0"/>
            </a:br>
            <a:r>
              <a:rPr lang="en-US" sz="2200" dirty="0" smtClean="0"/>
              <a:t>		Uri </a:t>
            </a:r>
            <a:r>
              <a:rPr lang="en-US" sz="2200" dirty="0" err="1" smtClean="0"/>
              <a:t>uri</a:t>
            </a:r>
            <a:r>
              <a:rPr lang="en-US" sz="2200" dirty="0" smtClean="0"/>
              <a:t>, String[] projection, String selection,</a:t>
            </a:r>
            <a:br>
              <a:rPr lang="en-US" sz="2200" dirty="0" smtClean="0"/>
            </a:br>
            <a:r>
              <a:rPr lang="en-US" sz="2200" dirty="0" smtClean="0"/>
              <a:t>		String[] </a:t>
            </a:r>
            <a:r>
              <a:rPr lang="en-US" sz="2200" dirty="0" err="1" smtClean="0"/>
              <a:t>selectionArgs</a:t>
            </a:r>
            <a:r>
              <a:rPr lang="en-US" sz="2200" dirty="0" smtClean="0"/>
              <a:t>, String </a:t>
            </a:r>
            <a:r>
              <a:rPr lang="en-US" sz="2200" dirty="0" err="1" smtClean="0"/>
              <a:t>sortOrder</a:t>
            </a:r>
            <a:r>
              <a:rPr lang="en-US" sz="2200" dirty="0" smtClean="0"/>
              <a:t>) {</a:t>
            </a:r>
          </a:p>
          <a:p>
            <a:pPr>
              <a:buNone/>
            </a:pPr>
            <a:r>
              <a:rPr lang="en-US" sz="2200" dirty="0" smtClean="0"/>
              <a:t>   String </a:t>
            </a:r>
            <a:r>
              <a:rPr lang="en-US" sz="2200" dirty="0" err="1" smtClean="0"/>
              <a:t>requestIdString</a:t>
            </a:r>
            <a:r>
              <a:rPr lang="en-US" sz="2200" dirty="0" smtClean="0"/>
              <a:t> = </a:t>
            </a:r>
            <a:r>
              <a:rPr lang="en-US" sz="2200" dirty="0" err="1" smtClean="0"/>
              <a:t>uri.getLastPathSegment</a:t>
            </a:r>
            <a:r>
              <a:rPr lang="en-US" sz="2200" dirty="0" smtClean="0"/>
              <a:t>();</a:t>
            </a:r>
          </a:p>
          <a:p>
            <a:pPr>
              <a:buNone/>
            </a:pPr>
            <a:r>
              <a:rPr lang="en-US" sz="2200" dirty="0" smtClean="0"/>
              <a:t>   </a:t>
            </a:r>
            <a:r>
              <a:rPr lang="en-US" sz="2200" dirty="0" err="1" smtClean="0"/>
              <a:t>MatrixCursor</a:t>
            </a:r>
            <a:r>
              <a:rPr lang="en-US" sz="2200" dirty="0" smtClean="0"/>
              <a:t> cursor = new </a:t>
            </a:r>
            <a:r>
              <a:rPr lang="en-US" sz="2200" dirty="0" err="1" smtClean="0"/>
              <a:t>MatrixCursor(columns</a:t>
            </a:r>
            <a:r>
              <a:rPr lang="en-US" sz="2200" dirty="0" smtClean="0"/>
              <a:t>);</a:t>
            </a:r>
          </a:p>
          <a:p>
            <a:pPr>
              <a:buNone/>
            </a:pPr>
            <a:r>
              <a:rPr lang="en-US" sz="2200" dirty="0" smtClean="0"/>
              <a:t>   if (null == </a:t>
            </a:r>
            <a:r>
              <a:rPr lang="en-US" sz="2200" dirty="0" err="1" smtClean="0"/>
              <a:t>requestIdString</a:t>
            </a:r>
            <a:r>
              <a:rPr lang="en-US" sz="2200" dirty="0" smtClean="0"/>
              <a:t>) {</a:t>
            </a:r>
          </a:p>
          <a:p>
            <a:pPr>
              <a:buNone/>
            </a:pPr>
            <a:r>
              <a:rPr lang="en-US" sz="2200" dirty="0" smtClean="0"/>
              <a:t>      for (</a:t>
            </a:r>
            <a:r>
              <a:rPr lang="en-US" sz="2200" dirty="0" err="1" smtClean="0"/>
              <a:t>DataRecord</a:t>
            </a:r>
            <a:r>
              <a:rPr lang="en-US" sz="2200" dirty="0" smtClean="0"/>
              <a:t> </a:t>
            </a:r>
            <a:r>
              <a:rPr lang="en-US" sz="2200" dirty="0" err="1" smtClean="0"/>
              <a:t>dr</a:t>
            </a:r>
            <a:r>
              <a:rPr lang="en-US" sz="2200" dirty="0" smtClean="0"/>
              <a:t> : </a:t>
            </a:r>
            <a:r>
              <a:rPr lang="en-US" sz="2200" dirty="0" err="1" smtClean="0"/>
              <a:t>db.values</a:t>
            </a:r>
            <a:r>
              <a:rPr lang="en-US" sz="2200" dirty="0" smtClean="0"/>
              <a:t>()) {</a:t>
            </a:r>
          </a:p>
          <a:p>
            <a:pPr>
              <a:buNone/>
            </a:pPr>
            <a:r>
              <a:rPr lang="en-US" sz="2200" dirty="0" smtClean="0"/>
              <a:t>        </a:t>
            </a:r>
            <a:r>
              <a:rPr lang="en-US" sz="2200" dirty="0" err="1" smtClean="0"/>
              <a:t>cursor.addRow(new</a:t>
            </a:r>
            <a:r>
              <a:rPr lang="en-US" sz="2200" dirty="0" smtClean="0"/>
              <a:t> Object[] {</a:t>
            </a:r>
            <a:r>
              <a:rPr lang="en-US" sz="2200" dirty="0" err="1" smtClean="0"/>
              <a:t>dr.get_id</a:t>
            </a:r>
            <a:r>
              <a:rPr lang="en-US" sz="2200" dirty="0" smtClean="0"/>
              <a:t>(), </a:t>
            </a:r>
            <a:r>
              <a:rPr lang="en-US" sz="2200" dirty="0" err="1" smtClean="0"/>
              <a:t>dr.get_data</a:t>
            </a:r>
            <a:r>
              <a:rPr lang="en-US" sz="2200" dirty="0" smtClean="0"/>
              <a:t>()});</a:t>
            </a:r>
          </a:p>
          <a:p>
            <a:pPr>
              <a:buNone/>
            </a:pPr>
            <a:r>
              <a:rPr lang="en-US" sz="2200" dirty="0" smtClean="0"/>
              <a:t>      }</a:t>
            </a:r>
          </a:p>
          <a:p>
            <a:pPr>
              <a:buNone/>
            </a:pPr>
            <a:r>
              <a:rPr lang="en-US" sz="2200" dirty="0" smtClean="0"/>
              <a:t>   }</a:t>
            </a:r>
          </a:p>
          <a:p>
            <a:pPr>
              <a:buNone/>
            </a:pPr>
            <a:r>
              <a:rPr lang="en-US" sz="2200" dirty="0" smtClean="0"/>
              <a:t>…</a:t>
            </a: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5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MyContentProvider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58314"/>
            <a:ext cx="8229600" cy="485420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400" dirty="0" smtClean="0"/>
              <a:t>…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 smtClean="0"/>
              <a:t>else {</a:t>
            </a:r>
          </a:p>
          <a:p>
            <a:pPr>
              <a:buNone/>
            </a:pPr>
            <a:r>
              <a:rPr lang="en-US" sz="2400" dirty="0" smtClean="0"/>
              <a:t>      Integer </a:t>
            </a:r>
            <a:r>
              <a:rPr lang="en-US" sz="2400" dirty="0" err="1" smtClean="0"/>
              <a:t>requestId</a:t>
            </a:r>
            <a:r>
              <a:rPr lang="en-US" sz="2400" dirty="0" smtClean="0"/>
              <a:t> = </a:t>
            </a:r>
            <a:r>
              <a:rPr lang="en-US" sz="2400" dirty="0" err="1" smtClean="0"/>
              <a:t>Integer.parseInt(requestIdString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   if (</a:t>
            </a:r>
            <a:r>
              <a:rPr lang="en-US" sz="2400" dirty="0" err="1" smtClean="0"/>
              <a:t>db.containsKey(requestId</a:t>
            </a:r>
            <a:r>
              <a:rPr lang="en-US" sz="2400" dirty="0" smtClean="0"/>
              <a:t>)) {</a:t>
            </a:r>
          </a:p>
          <a:p>
            <a:pPr>
              <a:buNone/>
            </a:pPr>
            <a:r>
              <a:rPr lang="en-US" sz="2400" dirty="0" smtClean="0"/>
              <a:t>         </a:t>
            </a:r>
            <a:r>
              <a:rPr lang="en-US" sz="2400" dirty="0" err="1" smtClean="0"/>
              <a:t>DataRecord</a:t>
            </a:r>
            <a:r>
              <a:rPr lang="en-US" sz="2400" dirty="0" smtClean="0"/>
              <a:t> </a:t>
            </a:r>
            <a:r>
              <a:rPr lang="en-US" sz="2400" dirty="0" err="1" smtClean="0"/>
              <a:t>dr</a:t>
            </a:r>
            <a:r>
              <a:rPr lang="en-US" sz="2400" dirty="0" smtClean="0"/>
              <a:t> = </a:t>
            </a:r>
            <a:r>
              <a:rPr lang="en-US" sz="2400" dirty="0" err="1" smtClean="0"/>
              <a:t>db.get(requestId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      </a:t>
            </a:r>
            <a:r>
              <a:rPr lang="en-US" sz="2400" dirty="0" err="1" smtClean="0"/>
              <a:t>cursor.addRow(new</a:t>
            </a:r>
            <a:r>
              <a:rPr lang="en-US" sz="2400" dirty="0" smtClean="0"/>
              <a:t> Object[] {</a:t>
            </a:r>
            <a:r>
              <a:rPr lang="en-US" sz="2400" dirty="0" err="1" smtClean="0"/>
              <a:t>dr.get_id</a:t>
            </a:r>
            <a:r>
              <a:rPr lang="en-US" sz="2400" dirty="0" smtClean="0"/>
              <a:t>(), </a:t>
            </a:r>
            <a:r>
              <a:rPr lang="en-US" sz="2400" dirty="0" err="1" smtClean="0"/>
              <a:t>dr.get_data</a:t>
            </a:r>
            <a:r>
              <a:rPr lang="en-US" sz="2400" dirty="0" smtClean="0"/>
              <a:t>() });</a:t>
            </a:r>
          </a:p>
          <a:p>
            <a:pPr>
              <a:buNone/>
            </a:pPr>
            <a:r>
              <a:rPr lang="en-US" sz="2400" dirty="0" smtClean="0"/>
              <a:t>      }</a:t>
            </a:r>
          </a:p>
          <a:p>
            <a:pPr>
              <a:buNone/>
            </a:pPr>
            <a:r>
              <a:rPr lang="en-US" sz="2400" dirty="0" smtClean="0"/>
              <a:t>   }</a:t>
            </a:r>
          </a:p>
          <a:p>
            <a:pPr>
              <a:buNone/>
            </a:pPr>
            <a:r>
              <a:rPr lang="en-US" sz="2400" dirty="0" smtClean="0"/>
              <a:t>   return cursor;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9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MyContentProvider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6591"/>
            <a:ext cx="8686800" cy="462560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&lt;manifest …</a:t>
            </a:r>
            <a:endParaRPr lang="en-US" sz="2000" i="1" dirty="0" smtClean="0"/>
          </a:p>
          <a:p>
            <a:pPr>
              <a:buNone/>
            </a:pPr>
            <a:r>
              <a:rPr lang="en-US" sz="2000" dirty="0" smtClean="0"/>
              <a:t>    package=</a:t>
            </a:r>
            <a:r>
              <a:rPr lang="en-US" sz="2000" i="1" dirty="0" smtClean="0"/>
              <a:t>"</a:t>
            </a:r>
            <a:r>
              <a:rPr lang="en-US" sz="2000" i="1" dirty="0" err="1" smtClean="0"/>
              <a:t>course.examples.ContentProviders.myContentProvider</a:t>
            </a:r>
            <a:r>
              <a:rPr lang="en-US" sz="2000" i="1" dirty="0" smtClean="0"/>
              <a:t>”  </a:t>
            </a:r>
            <a:r>
              <a:rPr lang="en-US" sz="2000" dirty="0" smtClean="0"/>
              <a:t>…</a:t>
            </a:r>
            <a:r>
              <a:rPr lang="en-US" sz="2000" i="1" dirty="0" smtClean="0"/>
              <a:t>”&gt;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&lt;application… </a:t>
            </a:r>
            <a:r>
              <a:rPr lang="en-US" sz="2000" i="1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    &lt;activity </a:t>
            </a:r>
            <a:r>
              <a:rPr lang="en-US" sz="2000" dirty="0" err="1" smtClean="0"/>
              <a:t>android:name</a:t>
            </a:r>
            <a:r>
              <a:rPr lang="en-US" sz="2000" dirty="0" smtClean="0"/>
              <a:t>=</a:t>
            </a:r>
            <a:r>
              <a:rPr lang="en-US" sz="2000" i="1" dirty="0" smtClean="0"/>
              <a:t>".</a:t>
            </a:r>
            <a:r>
              <a:rPr lang="en-US" sz="2000" i="1" dirty="0" err="1" smtClean="0"/>
              <a:t>CustomContactProviderDemo</a:t>
            </a:r>
            <a:r>
              <a:rPr lang="en-US" sz="2000" i="1" dirty="0" smtClean="0"/>
              <a:t>”</a:t>
            </a:r>
            <a:r>
              <a:rPr lang="en-US" sz="2000" dirty="0" smtClean="0"/>
              <a:t> …</a:t>
            </a:r>
            <a:r>
              <a:rPr lang="en-US" sz="2000" i="1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        …</a:t>
            </a:r>
          </a:p>
          <a:p>
            <a:pPr>
              <a:buNone/>
            </a:pPr>
            <a:r>
              <a:rPr lang="en-US" sz="2000" dirty="0" smtClean="0"/>
              <a:t>        &lt;/activity&gt;</a:t>
            </a:r>
          </a:p>
          <a:p>
            <a:pPr>
              <a:buNone/>
            </a:pPr>
            <a:r>
              <a:rPr lang="en-US" sz="2000" dirty="0" smtClean="0"/>
              <a:t>        &lt;provider </a:t>
            </a:r>
            <a:r>
              <a:rPr lang="en-US" sz="2000" dirty="0" err="1" smtClean="0"/>
              <a:t>android:name</a:t>
            </a:r>
            <a:r>
              <a:rPr lang="en-US" sz="2000" dirty="0" smtClean="0"/>
              <a:t>=</a:t>
            </a:r>
            <a:r>
              <a:rPr lang="en-US" sz="2000" i="1" dirty="0" smtClean="0"/>
              <a:t>".</a:t>
            </a:r>
            <a:r>
              <a:rPr lang="en-US" sz="2000" i="1" dirty="0" err="1" smtClean="0"/>
              <a:t>MyContentProvider</a:t>
            </a:r>
            <a:r>
              <a:rPr lang="en-US" sz="2000" i="1" dirty="0" smtClean="0"/>
              <a:t>”</a:t>
            </a:r>
            <a:r>
              <a:rPr lang="en-US" sz="2000" dirty="0" smtClean="0"/>
              <a:t>   </a:t>
            </a:r>
            <a:br>
              <a:rPr lang="en-US" sz="2000" dirty="0" smtClean="0"/>
            </a:br>
            <a:r>
              <a:rPr lang="en-US" sz="2000" dirty="0" smtClean="0"/>
              <a:t>	             </a:t>
            </a:r>
            <a:r>
              <a:rPr lang="en-US" sz="2000" dirty="0" err="1" smtClean="0"/>
              <a:t>android:authorities</a:t>
            </a:r>
            <a:r>
              <a:rPr lang="en-US" sz="2000" dirty="0" smtClean="0"/>
              <a:t>=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i="1" dirty="0" smtClean="0"/>
              <a:t>"</a:t>
            </a:r>
            <a:r>
              <a:rPr lang="en-US" sz="2000" i="1" dirty="0" err="1" smtClean="0"/>
              <a:t>course.examples.ContentProviders.myContentProvider</a:t>
            </a:r>
            <a:r>
              <a:rPr lang="en-US" sz="2000" i="1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        &lt;/provider&gt;</a:t>
            </a:r>
          </a:p>
          <a:p>
            <a:pPr>
              <a:buNone/>
            </a:pPr>
            <a:r>
              <a:rPr lang="en-US" sz="2000" dirty="0" smtClean="0"/>
              <a:t>    &lt;/application&gt;</a:t>
            </a:r>
          </a:p>
          <a:p>
            <a:pPr>
              <a:buNone/>
            </a:pPr>
            <a:r>
              <a:rPr lang="en-US" sz="2000" dirty="0" smtClean="0"/>
              <a:t> &lt;uses-</a:t>
            </a:r>
            <a:r>
              <a:rPr lang="en-US" sz="2000" dirty="0" err="1" smtClean="0"/>
              <a:t>sdk</a:t>
            </a:r>
            <a:r>
              <a:rPr lang="en-US" sz="2000" dirty="0" smtClean="0"/>
              <a:t> </a:t>
            </a:r>
            <a:r>
              <a:rPr lang="en-US" sz="2000" dirty="0" err="1" smtClean="0"/>
              <a:t>android:minSdkVersion</a:t>
            </a:r>
            <a:r>
              <a:rPr lang="en-US" sz="2000" dirty="0" smtClean="0"/>
              <a:t>=</a:t>
            </a:r>
            <a:r>
              <a:rPr lang="en-US" sz="2000" i="1" dirty="0" smtClean="0"/>
              <a:t>“</a:t>
            </a:r>
            <a:r>
              <a:rPr lang="en-US" sz="2000" i="1" dirty="0" smtClean="0"/>
              <a:t>19</a:t>
            </a:r>
            <a:r>
              <a:rPr lang="en-US" sz="2000" i="1" dirty="0" smtClean="0"/>
              <a:t>" </a:t>
            </a:r>
            <a:r>
              <a:rPr lang="en-US" sz="2000" i="1" dirty="0" smtClean="0"/>
              <a:t>/&gt;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&lt;/manifest&gt;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ContentResolver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62560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00CC"/>
                </a:solidFill>
              </a:rPr>
              <a:t>ContentResolver</a:t>
            </a:r>
            <a:r>
              <a:rPr lang="en-US" dirty="0" smtClean="0"/>
              <a:t> Manages </a:t>
            </a:r>
            <a:r>
              <a:rPr lang="en-US" dirty="0" smtClean="0"/>
              <a:t>&amp; supports </a:t>
            </a:r>
            <a:r>
              <a:rPr lang="en-US" dirty="0" err="1" smtClean="0"/>
              <a:t>ContentProviders</a:t>
            </a:r>
            <a:endParaRPr lang="en-US" dirty="0" smtClean="0"/>
          </a:p>
          <a:p>
            <a:pPr lvl="1"/>
            <a:r>
              <a:rPr lang="en-US" dirty="0" smtClean="0"/>
              <a:t>Enables </a:t>
            </a:r>
            <a:r>
              <a:rPr lang="en-US" dirty="0" err="1" smtClean="0"/>
              <a:t>ContentProviders</a:t>
            </a:r>
            <a:r>
              <a:rPr lang="en-US" dirty="0" smtClean="0"/>
              <a:t> to be used across  multiple applications</a:t>
            </a:r>
          </a:p>
          <a:p>
            <a:pPr lvl="1"/>
            <a:r>
              <a:rPr lang="en-US" dirty="0" smtClean="0"/>
              <a:t>Provides additional services such as change notification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Use </a:t>
            </a:r>
            <a:r>
              <a:rPr lang="en-US" dirty="0" err="1" smtClean="0"/>
              <a:t>Context.getContentResolver</a:t>
            </a:r>
            <a:r>
              <a:rPr lang="en-US" dirty="0" smtClean="0"/>
              <a:t>() to access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ContentResolver</a:t>
            </a:r>
            <a:r>
              <a:rPr lang="en-US" sz="2400" dirty="0" smtClean="0"/>
              <a:t> </a:t>
            </a:r>
            <a:r>
              <a:rPr lang="en-US" sz="2400" dirty="0" err="1" smtClean="0"/>
              <a:t>cr</a:t>
            </a:r>
            <a:r>
              <a:rPr lang="en-US" sz="2400" dirty="0" smtClean="0"/>
              <a:t> = </a:t>
            </a:r>
            <a:r>
              <a:rPr lang="en-US" sz="2400" dirty="0" err="1" smtClean="0"/>
              <a:t>getContentResolver</a:t>
            </a:r>
            <a:r>
              <a:rPr lang="en-US" sz="2400" dirty="0" smtClean="0"/>
              <a:t>();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ContentProviders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ContentProviders</a:t>
            </a:r>
            <a:r>
              <a:rPr lang="en-US" dirty="0" smtClean="0"/>
              <a:t> manage data for </a:t>
            </a:r>
          </a:p>
          <a:p>
            <a:pPr lvl="1"/>
            <a:r>
              <a:rPr lang="en-US" dirty="0" smtClean="0"/>
              <a:t>Browser – bookmarks, history</a:t>
            </a:r>
          </a:p>
          <a:p>
            <a:pPr lvl="1"/>
            <a:r>
              <a:rPr lang="en-US" dirty="0" smtClean="0"/>
              <a:t>Call log- telephone usage </a:t>
            </a:r>
          </a:p>
          <a:p>
            <a:pPr lvl="1"/>
            <a:r>
              <a:rPr lang="en-US" dirty="0" smtClean="0"/>
              <a:t>Contacts – contact data</a:t>
            </a:r>
          </a:p>
          <a:p>
            <a:pPr lvl="1"/>
            <a:r>
              <a:rPr lang="en-US" dirty="0" smtClean="0"/>
              <a:t>Media – media database</a:t>
            </a:r>
          </a:p>
          <a:p>
            <a:pPr lvl="1"/>
            <a:r>
              <a:rPr lang="en-US" dirty="0" err="1" smtClean="0"/>
              <a:t>UserDictionary</a:t>
            </a:r>
            <a:r>
              <a:rPr lang="en-US" dirty="0" smtClean="0"/>
              <a:t> – database for predictive spelling</a:t>
            </a:r>
          </a:p>
          <a:p>
            <a:pPr lvl="1"/>
            <a:r>
              <a:rPr lang="en-US" dirty="0" smtClean="0"/>
              <a:t>Many more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providers stored logically as database tables</a:t>
            </a:r>
          </a:p>
          <a:p>
            <a:pPr lvl="1"/>
            <a:r>
              <a:rPr lang="en-US" dirty="0" smtClean="0"/>
              <a:t>e.g., artists table in </a:t>
            </a:r>
            <a:r>
              <a:rPr lang="en-US" dirty="0" err="1" smtClean="0"/>
              <a:t>MediaProvider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362200" y="3733800"/>
          <a:ext cx="4419600" cy="2514600"/>
        </p:xfrm>
        <a:graphic>
          <a:graphicData uri="http://schemas.openxmlformats.org/drawingml/2006/table">
            <a:tbl>
              <a:tblPr/>
              <a:tblGrid>
                <a:gridCol w="1366058"/>
                <a:gridCol w="1580342"/>
                <a:gridCol w="1473200"/>
              </a:tblGrid>
              <a:tr h="5029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/>
                        <a:t>artist_id</a:t>
                      </a:r>
                      <a:endParaRPr lang="en-US" sz="1200" dirty="0"/>
                    </a:p>
                  </a:txBody>
                  <a:tcPr marL="75724" marR="75724" marT="37862" marB="3786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/>
                        <a:t>artist_key</a:t>
                      </a:r>
                      <a:endParaRPr lang="en-US" sz="1200" dirty="0"/>
                    </a:p>
                  </a:txBody>
                  <a:tcPr marL="75724" marR="75724" marT="37862" marB="3786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/>
                        <a:t>artist</a:t>
                      </a:r>
                      <a:endParaRPr lang="en-US" sz="1200" dirty="0"/>
                    </a:p>
                  </a:txBody>
                  <a:tcPr marL="75724" marR="75724" marT="37862" marB="3786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F1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/>
                        <a:t>13</a:t>
                      </a:r>
                    </a:p>
                  </a:txBody>
                  <a:tcPr marL="75724" marR="75724" marT="37862" marB="3786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/>
                        <a:t>hashcode1</a:t>
                      </a:r>
                      <a:endParaRPr lang="en-US" sz="1200" dirty="0"/>
                    </a:p>
                  </a:txBody>
                  <a:tcPr marL="75724" marR="75724" marT="37862" marB="3786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/>
                        <a:t>Lady Gaga</a:t>
                      </a:r>
                      <a:endParaRPr lang="en-US" sz="1200" dirty="0"/>
                    </a:p>
                  </a:txBody>
                  <a:tcPr marL="75724" marR="75724" marT="37862" marB="3786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/>
                        <a:t>44</a:t>
                      </a:r>
                    </a:p>
                  </a:txBody>
                  <a:tcPr marL="75724" marR="75724" marT="37862" marB="3786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hashcode2</a:t>
                      </a:r>
                    </a:p>
                  </a:txBody>
                  <a:tcPr marL="75724" marR="75724" marT="37862" marB="3786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/>
                        <a:t>Frank Sinatra</a:t>
                      </a:r>
                      <a:endParaRPr lang="en-US" sz="1200" dirty="0"/>
                    </a:p>
                  </a:txBody>
                  <a:tcPr marL="75724" marR="75724" marT="37862" marB="3786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/>
                        <a:t>45</a:t>
                      </a:r>
                    </a:p>
                  </a:txBody>
                  <a:tcPr marL="75724" marR="75724" marT="37862" marB="3786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hashcode1</a:t>
                      </a:r>
                    </a:p>
                  </a:txBody>
                  <a:tcPr marL="75724" marR="75724" marT="37862" marB="3786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/>
                        <a:t>Elvis Presley</a:t>
                      </a:r>
                      <a:endParaRPr lang="en-US" sz="1200" dirty="0"/>
                    </a:p>
                  </a:txBody>
                  <a:tcPr marL="75724" marR="75724" marT="37862" marB="3786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/>
                        <a:t>53</a:t>
                      </a:r>
                    </a:p>
                  </a:txBody>
                  <a:tcPr marL="75724" marR="75724" marT="37862" marB="3786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hashcode4</a:t>
                      </a:r>
                    </a:p>
                  </a:txBody>
                  <a:tcPr marL="75724" marR="75724" marT="37862" marB="3786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/>
                        <a:t>Barbara Streisand</a:t>
                      </a:r>
                      <a:endParaRPr lang="en-US" sz="1200" dirty="0"/>
                    </a:p>
                  </a:txBody>
                  <a:tcPr marL="75724" marR="75724" marT="37862" marB="37862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5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 err="1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ContentProvider</a:t>
            </a:r>
            <a:r>
              <a:rPr lang="en-US" dirty="0" smtClean="0"/>
              <a:t> identify data sets through </a:t>
            </a:r>
            <a:r>
              <a:rPr lang="en-US" dirty="0" err="1" smtClean="0"/>
              <a:t>URIs</a:t>
            </a:r>
            <a:r>
              <a:rPr lang="en-US" dirty="0" smtClean="0"/>
              <a:t>, e.g., </a:t>
            </a:r>
            <a:r>
              <a:rPr lang="en-US" i="1" dirty="0" smtClean="0"/>
              <a:t>content://authority/path/id</a:t>
            </a:r>
          </a:p>
          <a:p>
            <a:pPr lvl="1"/>
            <a:r>
              <a:rPr lang="en-US" dirty="0" smtClean="0"/>
              <a:t>content:// - data managed by a content provider</a:t>
            </a:r>
          </a:p>
          <a:p>
            <a:pPr lvl="1"/>
            <a:r>
              <a:rPr lang="en-US" dirty="0" smtClean="0"/>
              <a:t>authority – id for the content provider</a:t>
            </a:r>
          </a:p>
          <a:p>
            <a:pPr lvl="1"/>
            <a:r>
              <a:rPr lang="en-US" dirty="0" smtClean="0"/>
              <a:t>path – </a:t>
            </a:r>
            <a:r>
              <a:rPr lang="en-US" dirty="0" smtClean="0">
                <a:latin typeface="Arial"/>
                <a:cs typeface="Arial"/>
              </a:rPr>
              <a:t>0</a:t>
            </a:r>
            <a:r>
              <a:rPr lang="en-US" dirty="0" smtClean="0"/>
              <a:t> or more segments indicating the type of data to be accessed</a:t>
            </a:r>
          </a:p>
          <a:p>
            <a:pPr lvl="1"/>
            <a:r>
              <a:rPr lang="en-US" dirty="0" smtClean="0"/>
              <a:t>id – specific record being requested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6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 for searching contacts database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ContactsContract.Contacts.CONTENT_URI</a:t>
            </a:r>
            <a:r>
              <a:rPr lang="en-US" sz="2400" dirty="0" smtClean="0"/>
              <a:t> = </a:t>
            </a:r>
            <a:br>
              <a:rPr lang="en-US" sz="2400" dirty="0" smtClean="0"/>
            </a:br>
            <a:r>
              <a:rPr lang="en-US" sz="2400" dirty="0" smtClean="0"/>
              <a:t>	“content://</a:t>
            </a:r>
            <a:r>
              <a:rPr lang="en-US" sz="2400" dirty="0" err="1" smtClean="0"/>
              <a:t>com.android.contacts</a:t>
            </a:r>
            <a:r>
              <a:rPr lang="en-US" sz="2400" dirty="0" smtClean="0"/>
              <a:t>/contacts/”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Use </a:t>
            </a:r>
            <a:r>
              <a:rPr lang="en-US" dirty="0" err="1" smtClean="0"/>
              <a:t>ContentResolver.query</a:t>
            </a:r>
            <a:r>
              <a:rPr lang="en-US" dirty="0" smtClean="0"/>
              <a:t>() to retrieve data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Method returns a Cursor instance for accessing results	      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77409"/>
              </p:ext>
            </p:extLst>
          </p:nvPr>
        </p:nvGraphicFramePr>
        <p:xfrm>
          <a:off x="762000" y="3505200"/>
          <a:ext cx="7772400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0"/>
                <a:gridCol w="3810000"/>
              </a:tblGrid>
              <a:tr h="27214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Cursor query(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               Uri </a:t>
                      </a:r>
                      <a:r>
                        <a:rPr lang="en-US" sz="1800" b="1" dirty="0" err="1" smtClean="0"/>
                        <a:t>uri</a:t>
                      </a:r>
                      <a:r>
                        <a:rPr lang="en-US" sz="1800" b="1" dirty="0" smtClean="0"/>
                        <a:t>, 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 smtClean="0"/>
                        <a:t>// </a:t>
                      </a:r>
                      <a:r>
                        <a:rPr lang="en-US" sz="1800" b="1" dirty="0" err="1" smtClean="0"/>
                        <a:t>ContentProvider</a:t>
                      </a:r>
                      <a:r>
                        <a:rPr lang="en-US" sz="1800" b="1" dirty="0" smtClean="0"/>
                        <a:t> Uri</a:t>
                      </a:r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 smtClean="0"/>
                        <a:t>               String[] projection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 smtClean="0"/>
                        <a:t>// Columns to retrieve</a:t>
                      </a:r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               String selection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 smtClean="0"/>
                        <a:t>// SQL selection pattern</a:t>
                      </a:r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               String[] </a:t>
                      </a:r>
                      <a:r>
                        <a:rPr lang="en-US" sz="1800" b="1" dirty="0" err="1" smtClean="0"/>
                        <a:t>selectionArgs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 smtClean="0"/>
                        <a:t>// SQL pattern </a:t>
                      </a:r>
                      <a:r>
                        <a:rPr lang="en-US" sz="1800" b="1" dirty="0" err="1" smtClean="0"/>
                        <a:t>args</a:t>
                      </a:r>
                      <a:endParaRPr lang="en-US" sz="1800" b="1" dirty="0" smtClean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               String </a:t>
                      </a:r>
                      <a:r>
                        <a:rPr lang="en-US" sz="1800" b="1" dirty="0" err="1" smtClean="0"/>
                        <a:t>sortOrder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 smtClean="0"/>
                        <a:t>// Sort order</a:t>
                      </a:r>
                      <a:endParaRPr lang="en-US" sz="1800" b="1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7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ContactsListExample</a:t>
            </a:r>
            <a:r>
              <a:rPr lang="en-US" sz="2400" dirty="0" smtClean="0"/>
              <a:t> extends </a:t>
            </a:r>
            <a:r>
              <a:rPr lang="en-US" sz="2400" dirty="0" err="1" smtClean="0"/>
              <a:t>ListActivity</a:t>
            </a: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  public void </a:t>
            </a:r>
            <a:r>
              <a:rPr lang="en-US" sz="2400" dirty="0" err="1" smtClean="0"/>
              <a:t>onCreate(Bundle</a:t>
            </a:r>
            <a:r>
              <a:rPr lang="en-US" sz="2400" dirty="0" smtClean="0"/>
              <a:t> </a:t>
            </a:r>
            <a:r>
              <a:rPr lang="en-US" sz="2400" dirty="0" err="1" smtClean="0"/>
              <a:t>savedInstanceState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ContentResolver</a:t>
            </a:r>
            <a:r>
              <a:rPr lang="en-US" sz="2400" dirty="0" smtClean="0"/>
              <a:t> </a:t>
            </a:r>
            <a:r>
              <a:rPr lang="en-US" sz="2400" dirty="0" err="1" smtClean="0"/>
              <a:t>cr</a:t>
            </a:r>
            <a:r>
              <a:rPr lang="en-US" sz="2400" dirty="0" smtClean="0"/>
              <a:t> = </a:t>
            </a:r>
            <a:r>
              <a:rPr lang="en-US" sz="2400" dirty="0" err="1" smtClean="0"/>
              <a:t>getContentResolver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>Cursor </a:t>
            </a:r>
            <a:r>
              <a:rPr lang="en-US" sz="2400" dirty="0" err="1" smtClean="0"/>
              <a:t>c</a:t>
            </a:r>
            <a:r>
              <a:rPr lang="en-US" sz="2400" dirty="0" smtClean="0"/>
              <a:t> = </a:t>
            </a:r>
            <a:r>
              <a:rPr lang="en-US" sz="2400" dirty="0" err="1" smtClean="0"/>
              <a:t>cr.query</a:t>
            </a:r>
            <a:r>
              <a:rPr lang="en-US" sz="2400" dirty="0" smtClean="0"/>
              <a:t>(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ContactsContract.Contacts.CONTENT_URI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	    new String[] { </a:t>
            </a:r>
            <a:r>
              <a:rPr lang="en-US" sz="2400" dirty="0" err="1" smtClean="0"/>
              <a:t>ContactsContract.Contacts.DISPLAY_NAME</a:t>
            </a:r>
            <a:r>
              <a:rPr lang="en-US" sz="2400" dirty="0" smtClean="0"/>
              <a:t> }, </a:t>
            </a:r>
            <a:br>
              <a:rPr lang="en-US" sz="2400" dirty="0" smtClean="0"/>
            </a:br>
            <a:r>
              <a:rPr lang="en-US" sz="2400" dirty="0" smtClean="0"/>
              <a:t>    null,    null,    null);</a:t>
            </a:r>
          </a:p>
          <a:p>
            <a:pPr>
              <a:buNone/>
            </a:pPr>
            <a:r>
              <a:rPr lang="en-US" sz="2400" dirty="0" smtClean="0"/>
              <a:t>	…    </a:t>
            </a:r>
          </a:p>
          <a:p>
            <a:pPr>
              <a:buNone/>
            </a:pPr>
            <a:r>
              <a:rPr lang="en-US" sz="2400" dirty="0" smtClean="0"/>
              <a:t>   }</a:t>
            </a:r>
          </a:p>
          <a:p>
            <a:pPr>
              <a:buNone/>
            </a:pPr>
            <a:r>
              <a:rPr lang="en-US" sz="2400" dirty="0" smtClean="0"/>
              <a:t>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4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2123</TotalTime>
  <Words>1057</Words>
  <Application>Microsoft Office PowerPoint</Application>
  <PresentationFormat>On-screen Show (4:3)</PresentationFormat>
  <Paragraphs>299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Verdana</vt:lpstr>
      <vt:lpstr>Arial</vt:lpstr>
      <vt:lpstr>Garamond</vt:lpstr>
      <vt:lpstr>Wingdings</vt:lpstr>
      <vt:lpstr>Times New Roman</vt:lpstr>
      <vt:lpstr>Level</vt:lpstr>
      <vt:lpstr>Programming the Android Platform</vt:lpstr>
      <vt:lpstr>ContentProvider</vt:lpstr>
      <vt:lpstr>ContentResolver</vt:lpstr>
      <vt:lpstr>Android ContentProviders</vt:lpstr>
      <vt:lpstr>Data Model</vt:lpstr>
      <vt:lpstr>Content URIs</vt:lpstr>
      <vt:lpstr>Example: Contacts</vt:lpstr>
      <vt:lpstr>Querying</vt:lpstr>
      <vt:lpstr>Querying (cont.)</vt:lpstr>
      <vt:lpstr>Querying (cont.)</vt:lpstr>
      <vt:lpstr>Cursor</vt:lpstr>
      <vt:lpstr>Cursor (cont.)</vt:lpstr>
      <vt:lpstr>Putting it Together (Example 1)</vt:lpstr>
      <vt:lpstr>Putting it Together (Example 1)</vt:lpstr>
      <vt:lpstr>Putting it Together (Example 2)</vt:lpstr>
      <vt:lpstr>Putting it Together (cont.)</vt:lpstr>
      <vt:lpstr>Deleting Data</vt:lpstr>
      <vt:lpstr>Deleting Data (cont.)</vt:lpstr>
      <vt:lpstr>Inserting Data</vt:lpstr>
      <vt:lpstr>Inserting Data (cont.)</vt:lpstr>
      <vt:lpstr>Inserting Data (cont.)</vt:lpstr>
      <vt:lpstr>Creating a ContentProvider</vt:lpstr>
      <vt:lpstr>MyContentProvider</vt:lpstr>
      <vt:lpstr>MyContentProvider (cont.)</vt:lpstr>
      <vt:lpstr>MyContentProvider (cont.)</vt:lpstr>
      <vt:lpstr>MyContentProvider (cont.)</vt:lpstr>
      <vt:lpstr>MyContentProvider (cont.)</vt:lpstr>
      <vt:lpstr>MyContentProvider (cont.)</vt:lpstr>
      <vt:lpstr>Lab Assignment</vt:lpstr>
    </vt:vector>
  </TitlesOfParts>
  <Company>WolfTech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Introduction</dc:title>
  <dc:creator>mlsichit</dc:creator>
  <cp:lastModifiedBy>Gerald Chege</cp:lastModifiedBy>
  <cp:revision>78</cp:revision>
  <dcterms:created xsi:type="dcterms:W3CDTF">2010-07-16T15:17:20Z</dcterms:created>
  <dcterms:modified xsi:type="dcterms:W3CDTF">2016-05-30T20:53:47Z</dcterms:modified>
</cp:coreProperties>
</file>