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5" r:id="rId1"/>
  </p:sldMasterIdLst>
  <p:notesMasterIdLst>
    <p:notesMasterId r:id="rId30"/>
  </p:notesMasterIdLst>
  <p:sldIdLst>
    <p:sldId id="315" r:id="rId2"/>
    <p:sldId id="328" r:id="rId3"/>
    <p:sldId id="329" r:id="rId4"/>
    <p:sldId id="330" r:id="rId5"/>
    <p:sldId id="331" r:id="rId6"/>
    <p:sldId id="332" r:id="rId7"/>
    <p:sldId id="333" r:id="rId8"/>
    <p:sldId id="334" r:id="rId9"/>
    <p:sldId id="335" r:id="rId10"/>
    <p:sldId id="336" r:id="rId11"/>
    <p:sldId id="337" r:id="rId12"/>
    <p:sldId id="338" r:id="rId13"/>
    <p:sldId id="339" r:id="rId14"/>
    <p:sldId id="340" r:id="rId15"/>
    <p:sldId id="341" r:id="rId16"/>
    <p:sldId id="342" r:id="rId17"/>
    <p:sldId id="343" r:id="rId18"/>
    <p:sldId id="344" r:id="rId19"/>
    <p:sldId id="345" r:id="rId20"/>
    <p:sldId id="346" r:id="rId21"/>
    <p:sldId id="347" r:id="rId22"/>
    <p:sldId id="348" r:id="rId23"/>
    <p:sldId id="349" r:id="rId24"/>
    <p:sldId id="350" r:id="rId25"/>
    <p:sldId id="351" r:id="rId26"/>
    <p:sldId id="352" r:id="rId27"/>
    <p:sldId id="353" r:id="rId28"/>
    <p:sldId id="354" r:id="rId2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0D2A"/>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p:cViewPr varScale="1">
        <p:scale>
          <a:sx n="84" d="100"/>
          <a:sy n="84" d="100"/>
        </p:scale>
        <p:origin x="1426"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anose="02020603050405020304" pitchFamily="18" charset="0"/>
              </a:defRPr>
            </a:lvl1pPr>
          </a:lstStyle>
          <a:p>
            <a:endParaRPr lang="en-US" altLang="en-US"/>
          </a:p>
        </p:txBody>
      </p:sp>
      <p:sp>
        <p:nvSpPr>
          <p:cNvPr id="3174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anose="02020603050405020304" pitchFamily="18" charset="0"/>
              </a:defRPr>
            </a:lvl1pPr>
          </a:lstStyle>
          <a:p>
            <a:endParaRPr lang="en-US" altLang="en-US"/>
          </a:p>
        </p:txBody>
      </p:sp>
      <p:sp>
        <p:nvSpPr>
          <p:cNvPr id="317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174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175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anose="02020603050405020304" pitchFamily="18" charset="0"/>
              </a:defRPr>
            </a:lvl1pPr>
          </a:lstStyle>
          <a:p>
            <a:endParaRPr lang="en-US" altLang="en-US"/>
          </a:p>
        </p:txBody>
      </p:sp>
      <p:sp>
        <p:nvSpPr>
          <p:cNvPr id="3175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fld id="{9695E7A2-1207-4281-9E89-FDB407B4E1C4}" type="slidenum">
              <a:rPr lang="en-US" altLang="en-US"/>
              <a:pPr/>
              <a:t>‹#›</a:t>
            </a:fld>
            <a:endParaRPr lang="en-US" altLang="en-US"/>
          </a:p>
        </p:txBody>
      </p:sp>
    </p:spTree>
    <p:extLst>
      <p:ext uri="{BB962C8B-B14F-4D97-AF65-F5344CB8AC3E}">
        <p14:creationId xmlns:p14="http://schemas.microsoft.com/office/powerpoint/2010/main" val="183601865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4BC3832-BE52-4F2F-B4C1-0B24203786D4}" type="slidenum">
              <a:rPr lang="en-US" altLang="en-US" sz="1200"/>
              <a:pPr eaLnBrk="1" hangingPunct="1"/>
              <a:t>1</a:t>
            </a:fld>
            <a:endParaRPr lang="en-US" altLang="en-US" sz="1200"/>
          </a:p>
        </p:txBody>
      </p:sp>
      <p:sp>
        <p:nvSpPr>
          <p:cNvPr id="69635" name="Rectangle 2"/>
          <p:cNvSpPr>
            <a:spLocks noGrp="1" noRot="1" noChangeAspect="1" noChangeArrowheads="1" noTextEdit="1"/>
          </p:cNvSpPr>
          <p:nvPr>
            <p:ph type="sldImg"/>
          </p:nvPr>
        </p:nvSpPr>
        <p:spPr>
          <a:solidFill>
            <a:srgbClr val="FFFFFF"/>
          </a:solidFill>
          <a:ln/>
        </p:spPr>
      </p:sp>
      <p:sp>
        <p:nvSpPr>
          <p:cNvPr id="69636"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9175625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E537D51-27E8-4671-8444-110CC5730CEF}" type="slidenum">
              <a:rPr lang="en-US" altLang="en-US" sz="1200"/>
              <a:pPr eaLnBrk="1" hangingPunct="1"/>
              <a:t>10</a:t>
            </a:fld>
            <a:endParaRPr lang="en-US" altLang="en-US" sz="1200"/>
          </a:p>
        </p:txBody>
      </p:sp>
      <p:sp>
        <p:nvSpPr>
          <p:cNvPr id="41987" name="Rectangle 2"/>
          <p:cNvSpPr>
            <a:spLocks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447436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704863B-82E4-4087-95FD-9672FACED970}" type="slidenum">
              <a:rPr lang="en-US" altLang="en-US" sz="1200"/>
              <a:pPr eaLnBrk="1" hangingPunct="1"/>
              <a:t>11</a:t>
            </a:fld>
            <a:endParaRPr lang="en-US" altLang="en-US" sz="1200"/>
          </a:p>
        </p:txBody>
      </p:sp>
      <p:sp>
        <p:nvSpPr>
          <p:cNvPr id="43011" name="Rectangle 2"/>
          <p:cNvSpPr>
            <a:spLocks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59438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37B7E21-53B9-4069-AD03-0E736FBBEE3A}" type="slidenum">
              <a:rPr lang="en-US" altLang="en-US" sz="1200"/>
              <a:pPr eaLnBrk="1" hangingPunct="1"/>
              <a:t>12</a:t>
            </a:fld>
            <a:endParaRPr lang="en-US" altLang="en-US" sz="1200"/>
          </a:p>
        </p:txBody>
      </p:sp>
      <p:sp>
        <p:nvSpPr>
          <p:cNvPr id="44035" name="Rectangle 2"/>
          <p:cNvSpPr>
            <a:spLocks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1823174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6406ED1-03CA-4FA3-901E-82EDB9F2CE2A}" type="slidenum">
              <a:rPr lang="en-US" altLang="en-US" sz="1200"/>
              <a:pPr eaLnBrk="1" hangingPunct="1"/>
              <a:t>13</a:t>
            </a:fld>
            <a:endParaRPr lang="en-US" altLang="en-US" sz="1200"/>
          </a:p>
        </p:txBody>
      </p:sp>
      <p:sp>
        <p:nvSpPr>
          <p:cNvPr id="45059" name="Rectangle 2"/>
          <p:cNvSpPr>
            <a:spLocks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8169006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9BB5916-B524-4E68-A4A0-EECC6888939D}" type="slidenum">
              <a:rPr lang="en-US" altLang="en-US" sz="1200"/>
              <a:pPr eaLnBrk="1" hangingPunct="1"/>
              <a:t>14</a:t>
            </a:fld>
            <a:endParaRPr lang="en-US" altLang="en-US" sz="1200"/>
          </a:p>
        </p:txBody>
      </p:sp>
      <p:sp>
        <p:nvSpPr>
          <p:cNvPr id="46083" name="Rectangle 2"/>
          <p:cNvSpPr>
            <a:spLocks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2372517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381DE52-60E4-482F-B8BE-5F443EA0D41E}" type="slidenum">
              <a:rPr lang="en-US" altLang="en-US" sz="1200"/>
              <a:pPr eaLnBrk="1" hangingPunct="1"/>
              <a:t>15</a:t>
            </a:fld>
            <a:endParaRPr lang="en-US" altLang="en-US" sz="1200"/>
          </a:p>
        </p:txBody>
      </p:sp>
      <p:sp>
        <p:nvSpPr>
          <p:cNvPr id="47107" name="Rectangle 2"/>
          <p:cNvSpPr>
            <a:spLocks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968552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F96958D-31B4-4848-A759-B7089D7D2455}" type="slidenum">
              <a:rPr lang="en-US" altLang="en-US" sz="1200"/>
              <a:pPr eaLnBrk="1" hangingPunct="1"/>
              <a:t>16</a:t>
            </a:fld>
            <a:endParaRPr lang="en-US" altLang="en-US" sz="1200"/>
          </a:p>
        </p:txBody>
      </p:sp>
      <p:sp>
        <p:nvSpPr>
          <p:cNvPr id="48131" name="Rectangle 2"/>
          <p:cNvSpPr>
            <a:spLocks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1560324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34F0191-6454-498E-B705-1F19A053637C}" type="slidenum">
              <a:rPr lang="en-US" altLang="en-US" sz="1200"/>
              <a:pPr eaLnBrk="1" hangingPunct="1"/>
              <a:t>17</a:t>
            </a:fld>
            <a:endParaRPr lang="en-US" altLang="en-US" sz="1200"/>
          </a:p>
        </p:txBody>
      </p:sp>
      <p:sp>
        <p:nvSpPr>
          <p:cNvPr id="49155" name="Rectangle 2"/>
          <p:cNvSpPr>
            <a:spLocks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1506721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C051987-5E88-4012-A13A-5B29F523ABCF}" type="slidenum">
              <a:rPr lang="en-US" altLang="en-US" sz="1200"/>
              <a:pPr eaLnBrk="1" hangingPunct="1"/>
              <a:t>18</a:t>
            </a:fld>
            <a:endParaRPr lang="en-US" altLang="en-US" sz="1200"/>
          </a:p>
        </p:txBody>
      </p:sp>
      <p:sp>
        <p:nvSpPr>
          <p:cNvPr id="50179" name="Rectangle 2"/>
          <p:cNvSpPr>
            <a:spLocks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6703391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75A61A1-6B28-42AD-AAC5-EB4E9ACDAFCF}" type="slidenum">
              <a:rPr lang="en-US" altLang="en-US" sz="1200"/>
              <a:pPr eaLnBrk="1" hangingPunct="1"/>
              <a:t>19</a:t>
            </a:fld>
            <a:endParaRPr lang="en-US" altLang="en-US" sz="1200"/>
          </a:p>
        </p:txBody>
      </p:sp>
      <p:sp>
        <p:nvSpPr>
          <p:cNvPr id="51203" name="Rectangle 2"/>
          <p:cNvSpPr>
            <a:spLocks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525306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E7CBD3B-0B6E-4A25-902A-2059950579D1}" type="slidenum">
              <a:rPr lang="en-US" altLang="en-US" sz="1200"/>
              <a:pPr eaLnBrk="1" hangingPunct="1"/>
              <a:t>2</a:t>
            </a:fld>
            <a:endParaRPr lang="en-US" altLang="en-US" sz="1200"/>
          </a:p>
        </p:txBody>
      </p:sp>
      <p:sp>
        <p:nvSpPr>
          <p:cNvPr id="33795" name="Rectangle 2"/>
          <p:cNvSpPr>
            <a:spLocks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7038566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A912212-4618-4A06-B5D3-4D42B39A5DBF}" type="slidenum">
              <a:rPr lang="en-US" altLang="en-US" sz="1200"/>
              <a:pPr eaLnBrk="1" hangingPunct="1"/>
              <a:t>20</a:t>
            </a:fld>
            <a:endParaRPr lang="en-US" altLang="en-US" sz="1200"/>
          </a:p>
        </p:txBody>
      </p:sp>
      <p:sp>
        <p:nvSpPr>
          <p:cNvPr id="52227" name="Rectangle 2"/>
          <p:cNvSpPr>
            <a:spLocks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1999752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3ECCBE9-99B1-4F2E-B47A-B23AED773E6F}" type="slidenum">
              <a:rPr lang="en-US" altLang="en-US" sz="1200"/>
              <a:pPr eaLnBrk="1" hangingPunct="1"/>
              <a:t>21</a:t>
            </a:fld>
            <a:endParaRPr lang="en-US" altLang="en-US" sz="1200"/>
          </a:p>
        </p:txBody>
      </p:sp>
      <p:sp>
        <p:nvSpPr>
          <p:cNvPr id="53251" name="Rectangle 2"/>
          <p:cNvSpPr>
            <a:spLocks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5741526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74DEC2B-4BD7-4CDD-8789-690F5AD97FEF}" type="slidenum">
              <a:rPr lang="en-US" altLang="en-US" sz="1200"/>
              <a:pPr eaLnBrk="1" hangingPunct="1"/>
              <a:t>22</a:t>
            </a:fld>
            <a:endParaRPr lang="en-US" altLang="en-US" sz="1200"/>
          </a:p>
        </p:txBody>
      </p:sp>
      <p:sp>
        <p:nvSpPr>
          <p:cNvPr id="54275" name="Rectangle 2"/>
          <p:cNvSpPr>
            <a:spLocks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498357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C224FDB-70A0-4598-A2DE-1842A23364EE}" type="slidenum">
              <a:rPr lang="en-US" altLang="en-US" sz="1200"/>
              <a:pPr eaLnBrk="1" hangingPunct="1"/>
              <a:t>23</a:t>
            </a:fld>
            <a:endParaRPr lang="en-US" altLang="en-US" sz="1200"/>
          </a:p>
        </p:txBody>
      </p:sp>
      <p:sp>
        <p:nvSpPr>
          <p:cNvPr id="55299" name="Rectangle 2"/>
          <p:cNvSpPr>
            <a:spLocks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5718915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C074DDB-6C88-4276-B05F-DC264AB1C104}" type="slidenum">
              <a:rPr lang="en-US" altLang="en-US" sz="1200"/>
              <a:pPr eaLnBrk="1" hangingPunct="1"/>
              <a:t>24</a:t>
            </a:fld>
            <a:endParaRPr lang="en-US" altLang="en-US" sz="1200"/>
          </a:p>
        </p:txBody>
      </p:sp>
      <p:sp>
        <p:nvSpPr>
          <p:cNvPr id="56323" name="Rectangle 2"/>
          <p:cNvSpPr>
            <a:spLocks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1309823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D7C97D9-4333-404B-A6D2-E3AE37A37CF7}" type="slidenum">
              <a:rPr lang="en-US" altLang="en-US" sz="1200"/>
              <a:pPr eaLnBrk="1" hangingPunct="1"/>
              <a:t>25</a:t>
            </a:fld>
            <a:endParaRPr lang="en-US" altLang="en-US" sz="1200"/>
          </a:p>
        </p:txBody>
      </p:sp>
      <p:sp>
        <p:nvSpPr>
          <p:cNvPr id="57347" name="Rectangle 2"/>
          <p:cNvSpPr>
            <a:spLocks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3159727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921AF5A-B667-481C-B398-8FC3DD0FFBE8}" type="slidenum">
              <a:rPr lang="en-US" altLang="en-US" sz="1200"/>
              <a:pPr eaLnBrk="1" hangingPunct="1"/>
              <a:t>26</a:t>
            </a:fld>
            <a:endParaRPr lang="en-US" altLang="en-US" sz="1200"/>
          </a:p>
        </p:txBody>
      </p:sp>
      <p:sp>
        <p:nvSpPr>
          <p:cNvPr id="58371" name="Rectangle 2"/>
          <p:cNvSpPr>
            <a:spLocks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3054842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71680A9-1D0A-45BB-AE6E-48E138ECE14A}" type="slidenum">
              <a:rPr lang="en-US" altLang="en-US" sz="1200"/>
              <a:pPr eaLnBrk="1" hangingPunct="1"/>
              <a:t>27</a:t>
            </a:fld>
            <a:endParaRPr lang="en-US" altLang="en-US" sz="1200"/>
          </a:p>
        </p:txBody>
      </p:sp>
      <p:sp>
        <p:nvSpPr>
          <p:cNvPr id="59395" name="Rectangle 2"/>
          <p:cNvSpPr>
            <a:spLocks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7015534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D4F6D66-DE9F-4FAE-91A2-ADF2C54584CE}" type="slidenum">
              <a:rPr lang="en-US" altLang="en-US" sz="1200"/>
              <a:pPr eaLnBrk="1" hangingPunct="1"/>
              <a:t>28</a:t>
            </a:fld>
            <a:endParaRPr lang="en-US" altLang="en-US" sz="1200"/>
          </a:p>
        </p:txBody>
      </p:sp>
      <p:sp>
        <p:nvSpPr>
          <p:cNvPr id="60419" name="Rectangle 2"/>
          <p:cNvSpPr>
            <a:spLocks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468686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BB614F1-38C4-49E5-B130-8B8183155987}" type="slidenum">
              <a:rPr lang="en-US" altLang="en-US" sz="1200"/>
              <a:pPr eaLnBrk="1" hangingPunct="1"/>
              <a:t>3</a:t>
            </a:fld>
            <a:endParaRPr lang="en-US" altLang="en-US" sz="1200"/>
          </a:p>
        </p:txBody>
      </p:sp>
      <p:sp>
        <p:nvSpPr>
          <p:cNvPr id="34819" name="Rectangle 2"/>
          <p:cNvSpPr>
            <a:spLocks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333665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970281D-DB1C-452A-AFBC-266E7789E996}" type="slidenum">
              <a:rPr lang="en-US" altLang="en-US" sz="1200"/>
              <a:pPr eaLnBrk="1" hangingPunct="1"/>
              <a:t>4</a:t>
            </a:fld>
            <a:endParaRPr lang="en-US" altLang="en-US" sz="1200"/>
          </a:p>
        </p:txBody>
      </p:sp>
      <p:sp>
        <p:nvSpPr>
          <p:cNvPr id="35843" name="Rectangle 2"/>
          <p:cNvSpPr>
            <a:spLocks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206860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DB6F0D2-F40E-4A36-B293-A92B06C38D34}" type="slidenum">
              <a:rPr lang="en-US" altLang="en-US" sz="1200"/>
              <a:pPr eaLnBrk="1" hangingPunct="1"/>
              <a:t>5</a:t>
            </a:fld>
            <a:endParaRPr lang="en-US" altLang="en-US" sz="1200"/>
          </a:p>
        </p:txBody>
      </p:sp>
      <p:sp>
        <p:nvSpPr>
          <p:cNvPr id="36867" name="Rectangle 2"/>
          <p:cNvSpPr>
            <a:spLocks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895535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5CF5754-7FA1-4696-9B04-D50BB5B32515}" type="slidenum">
              <a:rPr lang="en-US" altLang="en-US" sz="1200"/>
              <a:pPr eaLnBrk="1" hangingPunct="1"/>
              <a:t>6</a:t>
            </a:fld>
            <a:endParaRPr lang="en-US" altLang="en-US" sz="1200"/>
          </a:p>
        </p:txBody>
      </p:sp>
      <p:sp>
        <p:nvSpPr>
          <p:cNvPr id="37891" name="Rectangle 2"/>
          <p:cNvSpPr>
            <a:spLocks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2491568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8483958-A177-47F0-AA73-DABDF50B0BDC}" type="slidenum">
              <a:rPr lang="en-US" altLang="en-US" sz="1200"/>
              <a:pPr eaLnBrk="1" hangingPunct="1"/>
              <a:t>7</a:t>
            </a:fld>
            <a:endParaRPr lang="en-US" altLang="en-US" sz="1200"/>
          </a:p>
        </p:txBody>
      </p:sp>
      <p:sp>
        <p:nvSpPr>
          <p:cNvPr id="38915" name="Rectangle 2"/>
          <p:cNvSpPr>
            <a:spLocks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7427711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2F27994-91BE-400F-B476-5F718E4CA8C0}" type="slidenum">
              <a:rPr lang="en-US" altLang="en-US" sz="1200"/>
              <a:pPr eaLnBrk="1" hangingPunct="1"/>
              <a:t>8</a:t>
            </a:fld>
            <a:endParaRPr lang="en-US" altLang="en-US" sz="1200"/>
          </a:p>
        </p:txBody>
      </p:sp>
      <p:sp>
        <p:nvSpPr>
          <p:cNvPr id="39939" name="Rectangle 2"/>
          <p:cNvSpPr>
            <a:spLocks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8897892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BFC7BD2-9E69-4516-8D87-1F945B2BA14D}" type="slidenum">
              <a:rPr lang="en-US" altLang="en-US" sz="1200"/>
              <a:pPr eaLnBrk="1" hangingPunct="1"/>
              <a:t>9</a:t>
            </a:fld>
            <a:endParaRPr lang="en-US" altLang="en-US" sz="1200"/>
          </a:p>
        </p:txBody>
      </p:sp>
      <p:sp>
        <p:nvSpPr>
          <p:cNvPr id="40963" name="Rectangle 2"/>
          <p:cNvSpPr>
            <a:spLocks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190458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9090" name="Rectangle 2"/>
          <p:cNvSpPr>
            <a:spLocks noGrp="1" noChangeArrowheads="1"/>
          </p:cNvSpPr>
          <p:nvPr>
            <p:ph type="ctrTitle"/>
          </p:nvPr>
        </p:nvSpPr>
        <p:spPr>
          <a:xfrm>
            <a:off x="685800" y="685800"/>
            <a:ext cx="7772400" cy="2127250"/>
          </a:xfrm>
        </p:spPr>
        <p:txBody>
          <a:bodyPr/>
          <a:lstStyle>
            <a:lvl1pPr algn="ctr">
              <a:defRPr sz="5800"/>
            </a:lvl1pPr>
          </a:lstStyle>
          <a:p>
            <a:pPr lvl="0"/>
            <a:r>
              <a:rPr lang="en-US" altLang="en-US" noProof="0" smtClean="0"/>
              <a:t>Click to edit Master title style</a:t>
            </a:r>
          </a:p>
        </p:txBody>
      </p:sp>
      <p:sp>
        <p:nvSpPr>
          <p:cNvPr id="89091" name="Rectangle 3"/>
          <p:cNvSpPr>
            <a:spLocks noGrp="1" noChangeArrowheads="1"/>
          </p:cNvSpPr>
          <p:nvPr>
            <p:ph type="subTitle" idx="1"/>
          </p:nvPr>
        </p:nvSpPr>
        <p:spPr>
          <a:xfrm>
            <a:off x="1371600" y="3270250"/>
            <a:ext cx="6400800" cy="2209800"/>
          </a:xfrm>
        </p:spPr>
        <p:txBody>
          <a:bodyPr/>
          <a:lstStyle>
            <a:lvl1pPr marL="0" indent="0" algn="ctr">
              <a:buFont typeface="Wingdings" panose="05000000000000000000" pitchFamily="2" charset="2"/>
              <a:buNone/>
              <a:defRPr sz="3000"/>
            </a:lvl1pPr>
          </a:lstStyle>
          <a:p>
            <a:pPr lvl="0"/>
            <a:r>
              <a:rPr lang="en-US" altLang="en-US" noProof="0" smtClean="0"/>
              <a:t>Click to edit Master subtitle style</a:t>
            </a:r>
          </a:p>
        </p:txBody>
      </p:sp>
      <p:sp>
        <p:nvSpPr>
          <p:cNvPr id="89092" name="Rectangle 4"/>
          <p:cNvSpPr>
            <a:spLocks noGrp="1" noChangeArrowheads="1"/>
          </p:cNvSpPr>
          <p:nvPr>
            <p:ph type="dt" sz="half" idx="2"/>
          </p:nvPr>
        </p:nvSpPr>
        <p:spPr bwMode="auto">
          <a:xfrm>
            <a:off x="457200" y="6248400"/>
            <a:ext cx="2133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vl1pPr>
          </a:lstStyle>
          <a:p>
            <a:endParaRPr lang="en-US" altLang="en-US"/>
          </a:p>
        </p:txBody>
      </p:sp>
      <p:sp>
        <p:nvSpPr>
          <p:cNvPr id="89093" name="Rectangle 5"/>
          <p:cNvSpPr>
            <a:spLocks noGrp="1" noChangeArrowheads="1"/>
          </p:cNvSpPr>
          <p:nvPr>
            <p:ph type="ftr" sz="quarter" idx="3"/>
          </p:nvPr>
        </p:nvSpPr>
        <p:spPr/>
        <p:txBody>
          <a:bodyPr/>
          <a:lstStyle>
            <a:lvl1pPr>
              <a:defRPr/>
            </a:lvl1pPr>
          </a:lstStyle>
          <a:p>
            <a:r>
              <a:rPr lang="en-US" altLang="en-US" smtClean="0"/>
              <a:t>MIS6120 - Gerald Chege</a:t>
            </a:r>
            <a:endParaRPr lang="en-US" altLang="en-US"/>
          </a:p>
        </p:txBody>
      </p:sp>
      <p:sp>
        <p:nvSpPr>
          <p:cNvPr id="89094" name="Rectangle 6"/>
          <p:cNvSpPr>
            <a:spLocks noGrp="1" noChangeArrowheads="1"/>
          </p:cNvSpPr>
          <p:nvPr>
            <p:ph type="sldNum" sz="quarter" idx="4"/>
          </p:nvPr>
        </p:nvSpPr>
        <p:spPr/>
        <p:txBody>
          <a:bodyPr/>
          <a:lstStyle>
            <a:lvl1pPr>
              <a:defRPr/>
            </a:lvl1pPr>
          </a:lstStyle>
          <a:p>
            <a:fld id="{00AFF761-60D4-44B1-A711-5EFAD78252E6}" type="slidenum">
              <a:rPr lang="en-US" altLang="en-US"/>
              <a:pPr/>
              <a:t>‹#›</a:t>
            </a:fld>
            <a:endParaRPr lang="en-US" altLang="en-US"/>
          </a:p>
        </p:txBody>
      </p:sp>
      <p:grpSp>
        <p:nvGrpSpPr>
          <p:cNvPr id="89095" name="Group 7"/>
          <p:cNvGrpSpPr>
            <a:grpSpLocks/>
          </p:cNvGrpSpPr>
          <p:nvPr/>
        </p:nvGrpSpPr>
        <p:grpSpPr bwMode="auto">
          <a:xfrm>
            <a:off x="228600" y="2889250"/>
            <a:ext cx="8610600" cy="201613"/>
            <a:chOff x="144" y="1680"/>
            <a:chExt cx="5424" cy="144"/>
          </a:xfrm>
        </p:grpSpPr>
        <p:sp>
          <p:nvSpPr>
            <p:cNvPr id="89096" name="Rectangle 8"/>
            <p:cNvSpPr>
              <a:spLocks noChangeArrowheads="1"/>
            </p:cNvSpPr>
            <p:nvPr userDrawn="1"/>
          </p:nvSpPr>
          <p:spPr bwMode="auto">
            <a:xfrm>
              <a:off x="144" y="1680"/>
              <a:ext cx="1808" cy="14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097" name="Rectangle 9"/>
            <p:cNvSpPr>
              <a:spLocks noChangeArrowheads="1"/>
            </p:cNvSpPr>
            <p:nvPr userDrawn="1"/>
          </p:nvSpPr>
          <p:spPr bwMode="auto">
            <a:xfrm>
              <a:off x="1952" y="1680"/>
              <a:ext cx="1808" cy="14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098" name="Rectangle 10"/>
            <p:cNvSpPr>
              <a:spLocks noChangeArrowheads="1"/>
            </p:cNvSpPr>
            <p:nvPr userDrawn="1"/>
          </p:nvSpPr>
          <p:spPr bwMode="auto">
            <a:xfrm>
              <a:off x="3760" y="1680"/>
              <a:ext cx="1808" cy="144"/>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smtClean="0"/>
              <a:t>MIS6120 - Gerald Chege</a:t>
            </a:r>
            <a:endParaRPr lang="en-US" altLang="en-US"/>
          </a:p>
        </p:txBody>
      </p:sp>
      <p:sp>
        <p:nvSpPr>
          <p:cNvPr id="5" name="Slide Number Placeholder 4"/>
          <p:cNvSpPr>
            <a:spLocks noGrp="1"/>
          </p:cNvSpPr>
          <p:nvPr>
            <p:ph type="sldNum" sz="quarter" idx="11"/>
          </p:nvPr>
        </p:nvSpPr>
        <p:spPr/>
        <p:txBody>
          <a:bodyPr/>
          <a:lstStyle>
            <a:lvl1pPr>
              <a:defRPr/>
            </a:lvl1pPr>
          </a:lstStyle>
          <a:p>
            <a:fld id="{FB76AEB6-C01D-458F-85DC-5B8C8B0C0C08}" type="slidenum">
              <a:rPr lang="en-US" altLang="en-US"/>
              <a:pPr/>
              <a:t>‹#›</a:t>
            </a:fld>
            <a:endParaRPr lang="en-US" altLang="en-US"/>
          </a:p>
        </p:txBody>
      </p:sp>
    </p:spTree>
    <p:extLst>
      <p:ext uri="{BB962C8B-B14F-4D97-AF65-F5344CB8AC3E}">
        <p14:creationId xmlns:p14="http://schemas.microsoft.com/office/powerpoint/2010/main" val="2696824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smtClean="0"/>
              <a:t>MIS6120 - Gerald Chege</a:t>
            </a:r>
            <a:endParaRPr lang="en-US" altLang="en-US"/>
          </a:p>
        </p:txBody>
      </p:sp>
      <p:sp>
        <p:nvSpPr>
          <p:cNvPr id="5" name="Slide Number Placeholder 4"/>
          <p:cNvSpPr>
            <a:spLocks noGrp="1"/>
          </p:cNvSpPr>
          <p:nvPr>
            <p:ph type="sldNum" sz="quarter" idx="11"/>
          </p:nvPr>
        </p:nvSpPr>
        <p:spPr/>
        <p:txBody>
          <a:bodyPr/>
          <a:lstStyle>
            <a:lvl1pPr>
              <a:defRPr/>
            </a:lvl1pPr>
          </a:lstStyle>
          <a:p>
            <a:fld id="{0A2A8697-1964-46BA-8F02-DE32986DB720}" type="slidenum">
              <a:rPr lang="en-US" altLang="en-US"/>
              <a:pPr/>
              <a:t>‹#›</a:t>
            </a:fld>
            <a:endParaRPr lang="en-US" altLang="en-US"/>
          </a:p>
        </p:txBody>
      </p:sp>
    </p:spTree>
    <p:extLst>
      <p:ext uri="{BB962C8B-B14F-4D97-AF65-F5344CB8AC3E}">
        <p14:creationId xmlns:p14="http://schemas.microsoft.com/office/powerpoint/2010/main" val="2252154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smtClean="0"/>
              <a:t>MIS6120 - Gerald Chege</a:t>
            </a:r>
            <a:endParaRPr lang="en-US" altLang="en-US"/>
          </a:p>
        </p:txBody>
      </p:sp>
      <p:sp>
        <p:nvSpPr>
          <p:cNvPr id="5" name="Slide Number Placeholder 4"/>
          <p:cNvSpPr>
            <a:spLocks noGrp="1"/>
          </p:cNvSpPr>
          <p:nvPr>
            <p:ph type="sldNum" sz="quarter" idx="11"/>
          </p:nvPr>
        </p:nvSpPr>
        <p:spPr/>
        <p:txBody>
          <a:bodyPr/>
          <a:lstStyle>
            <a:lvl1pPr>
              <a:defRPr/>
            </a:lvl1pPr>
          </a:lstStyle>
          <a:p>
            <a:fld id="{F3B49CE1-F58B-46A4-8B70-96A23DCD7837}" type="slidenum">
              <a:rPr lang="en-US" altLang="en-US"/>
              <a:pPr/>
              <a:t>‹#›</a:t>
            </a:fld>
            <a:endParaRPr lang="en-US" altLang="en-US"/>
          </a:p>
        </p:txBody>
      </p:sp>
    </p:spTree>
    <p:extLst>
      <p:ext uri="{BB962C8B-B14F-4D97-AF65-F5344CB8AC3E}">
        <p14:creationId xmlns:p14="http://schemas.microsoft.com/office/powerpoint/2010/main" val="160811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ltLang="en-US" smtClean="0"/>
              <a:t>MIS6120 - Gerald Chege</a:t>
            </a:r>
            <a:endParaRPr lang="en-US" altLang="en-US"/>
          </a:p>
        </p:txBody>
      </p:sp>
      <p:sp>
        <p:nvSpPr>
          <p:cNvPr id="5" name="Slide Number Placeholder 4"/>
          <p:cNvSpPr>
            <a:spLocks noGrp="1"/>
          </p:cNvSpPr>
          <p:nvPr>
            <p:ph type="sldNum" sz="quarter" idx="11"/>
          </p:nvPr>
        </p:nvSpPr>
        <p:spPr/>
        <p:txBody>
          <a:bodyPr/>
          <a:lstStyle>
            <a:lvl1pPr>
              <a:defRPr/>
            </a:lvl1pPr>
          </a:lstStyle>
          <a:p>
            <a:fld id="{F1A7E82E-0E73-402B-8E1A-C9D430498273}" type="slidenum">
              <a:rPr lang="en-US" altLang="en-US"/>
              <a:pPr/>
              <a:t>‹#›</a:t>
            </a:fld>
            <a:endParaRPr lang="en-US" altLang="en-US"/>
          </a:p>
        </p:txBody>
      </p:sp>
    </p:spTree>
    <p:extLst>
      <p:ext uri="{BB962C8B-B14F-4D97-AF65-F5344CB8AC3E}">
        <p14:creationId xmlns:p14="http://schemas.microsoft.com/office/powerpoint/2010/main" val="4179230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ltLang="en-US" smtClean="0"/>
              <a:t>MIS6120 - Gerald Chege</a:t>
            </a:r>
            <a:endParaRPr lang="en-US" altLang="en-US"/>
          </a:p>
        </p:txBody>
      </p:sp>
      <p:sp>
        <p:nvSpPr>
          <p:cNvPr id="6" name="Slide Number Placeholder 5"/>
          <p:cNvSpPr>
            <a:spLocks noGrp="1"/>
          </p:cNvSpPr>
          <p:nvPr>
            <p:ph type="sldNum" sz="quarter" idx="11"/>
          </p:nvPr>
        </p:nvSpPr>
        <p:spPr/>
        <p:txBody>
          <a:bodyPr/>
          <a:lstStyle>
            <a:lvl1pPr>
              <a:defRPr/>
            </a:lvl1pPr>
          </a:lstStyle>
          <a:p>
            <a:fld id="{F04D6AA0-F4AD-49EA-853D-A6607ABE62D2}" type="slidenum">
              <a:rPr lang="en-US" altLang="en-US"/>
              <a:pPr/>
              <a:t>‹#›</a:t>
            </a:fld>
            <a:endParaRPr lang="en-US" altLang="en-US"/>
          </a:p>
        </p:txBody>
      </p:sp>
    </p:spTree>
    <p:extLst>
      <p:ext uri="{BB962C8B-B14F-4D97-AF65-F5344CB8AC3E}">
        <p14:creationId xmlns:p14="http://schemas.microsoft.com/office/powerpoint/2010/main" val="805511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ltLang="en-US" smtClean="0"/>
              <a:t>MIS6120 - Gerald Chege</a:t>
            </a:r>
            <a:endParaRPr lang="en-US" altLang="en-US"/>
          </a:p>
        </p:txBody>
      </p:sp>
      <p:sp>
        <p:nvSpPr>
          <p:cNvPr id="8" name="Slide Number Placeholder 7"/>
          <p:cNvSpPr>
            <a:spLocks noGrp="1"/>
          </p:cNvSpPr>
          <p:nvPr>
            <p:ph type="sldNum" sz="quarter" idx="11"/>
          </p:nvPr>
        </p:nvSpPr>
        <p:spPr/>
        <p:txBody>
          <a:bodyPr/>
          <a:lstStyle>
            <a:lvl1pPr>
              <a:defRPr/>
            </a:lvl1pPr>
          </a:lstStyle>
          <a:p>
            <a:fld id="{61F1E0A4-683F-48E9-9FD7-D272F52AC22B}" type="slidenum">
              <a:rPr lang="en-US" altLang="en-US"/>
              <a:pPr/>
              <a:t>‹#›</a:t>
            </a:fld>
            <a:endParaRPr lang="en-US" altLang="en-US"/>
          </a:p>
        </p:txBody>
      </p:sp>
    </p:spTree>
    <p:extLst>
      <p:ext uri="{BB962C8B-B14F-4D97-AF65-F5344CB8AC3E}">
        <p14:creationId xmlns:p14="http://schemas.microsoft.com/office/powerpoint/2010/main" val="29077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ltLang="en-US" smtClean="0"/>
              <a:t>MIS6120 - Gerald Chege</a:t>
            </a:r>
            <a:endParaRPr lang="en-US" altLang="en-US"/>
          </a:p>
        </p:txBody>
      </p:sp>
      <p:sp>
        <p:nvSpPr>
          <p:cNvPr id="4" name="Slide Number Placeholder 3"/>
          <p:cNvSpPr>
            <a:spLocks noGrp="1"/>
          </p:cNvSpPr>
          <p:nvPr>
            <p:ph type="sldNum" sz="quarter" idx="11"/>
          </p:nvPr>
        </p:nvSpPr>
        <p:spPr/>
        <p:txBody>
          <a:bodyPr/>
          <a:lstStyle>
            <a:lvl1pPr>
              <a:defRPr/>
            </a:lvl1pPr>
          </a:lstStyle>
          <a:p>
            <a:fld id="{70A3B110-8960-4806-9768-592D883DFB58}" type="slidenum">
              <a:rPr lang="en-US" altLang="en-US"/>
              <a:pPr/>
              <a:t>‹#›</a:t>
            </a:fld>
            <a:endParaRPr lang="en-US" altLang="en-US"/>
          </a:p>
        </p:txBody>
      </p:sp>
    </p:spTree>
    <p:extLst>
      <p:ext uri="{BB962C8B-B14F-4D97-AF65-F5344CB8AC3E}">
        <p14:creationId xmlns:p14="http://schemas.microsoft.com/office/powerpoint/2010/main" val="376476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ltLang="en-US" smtClean="0"/>
              <a:t>MIS6120 - Gerald Chege</a:t>
            </a:r>
            <a:endParaRPr lang="en-US" altLang="en-US"/>
          </a:p>
        </p:txBody>
      </p:sp>
      <p:sp>
        <p:nvSpPr>
          <p:cNvPr id="3" name="Slide Number Placeholder 2"/>
          <p:cNvSpPr>
            <a:spLocks noGrp="1"/>
          </p:cNvSpPr>
          <p:nvPr>
            <p:ph type="sldNum" sz="quarter" idx="11"/>
          </p:nvPr>
        </p:nvSpPr>
        <p:spPr/>
        <p:txBody>
          <a:bodyPr/>
          <a:lstStyle>
            <a:lvl1pPr>
              <a:defRPr/>
            </a:lvl1pPr>
          </a:lstStyle>
          <a:p>
            <a:fld id="{49B493FA-5CFE-4790-A79B-0517A9C5D994}" type="slidenum">
              <a:rPr lang="en-US" altLang="en-US"/>
              <a:pPr/>
              <a:t>‹#›</a:t>
            </a:fld>
            <a:endParaRPr lang="en-US" altLang="en-US"/>
          </a:p>
        </p:txBody>
      </p:sp>
    </p:spTree>
    <p:extLst>
      <p:ext uri="{BB962C8B-B14F-4D97-AF65-F5344CB8AC3E}">
        <p14:creationId xmlns:p14="http://schemas.microsoft.com/office/powerpoint/2010/main" val="2627108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smtClean="0"/>
              <a:t>MIS6120 - Gerald Chege</a:t>
            </a:r>
            <a:endParaRPr lang="en-US" altLang="en-US"/>
          </a:p>
        </p:txBody>
      </p:sp>
      <p:sp>
        <p:nvSpPr>
          <p:cNvPr id="6" name="Slide Number Placeholder 5"/>
          <p:cNvSpPr>
            <a:spLocks noGrp="1"/>
          </p:cNvSpPr>
          <p:nvPr>
            <p:ph type="sldNum" sz="quarter" idx="11"/>
          </p:nvPr>
        </p:nvSpPr>
        <p:spPr/>
        <p:txBody>
          <a:bodyPr/>
          <a:lstStyle>
            <a:lvl1pPr>
              <a:defRPr/>
            </a:lvl1pPr>
          </a:lstStyle>
          <a:p>
            <a:fld id="{EFA0D067-1414-4B56-A5AB-E13888BF7F28}" type="slidenum">
              <a:rPr lang="en-US" altLang="en-US"/>
              <a:pPr/>
              <a:t>‹#›</a:t>
            </a:fld>
            <a:endParaRPr lang="en-US" altLang="en-US"/>
          </a:p>
        </p:txBody>
      </p:sp>
    </p:spTree>
    <p:extLst>
      <p:ext uri="{BB962C8B-B14F-4D97-AF65-F5344CB8AC3E}">
        <p14:creationId xmlns:p14="http://schemas.microsoft.com/office/powerpoint/2010/main" val="581056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smtClean="0"/>
              <a:t>MIS6120 - Gerald Chege</a:t>
            </a:r>
            <a:endParaRPr lang="en-US" altLang="en-US"/>
          </a:p>
        </p:txBody>
      </p:sp>
      <p:sp>
        <p:nvSpPr>
          <p:cNvPr id="6" name="Slide Number Placeholder 5"/>
          <p:cNvSpPr>
            <a:spLocks noGrp="1"/>
          </p:cNvSpPr>
          <p:nvPr>
            <p:ph type="sldNum" sz="quarter" idx="11"/>
          </p:nvPr>
        </p:nvSpPr>
        <p:spPr/>
        <p:txBody>
          <a:bodyPr/>
          <a:lstStyle>
            <a:lvl1pPr>
              <a:defRPr/>
            </a:lvl1pPr>
          </a:lstStyle>
          <a:p>
            <a:fld id="{E9B40990-891B-4F5B-B8F4-8C03F615682F}" type="slidenum">
              <a:rPr lang="en-US" altLang="en-US"/>
              <a:pPr/>
              <a:t>‹#›</a:t>
            </a:fld>
            <a:endParaRPr lang="en-US" altLang="en-US"/>
          </a:p>
        </p:txBody>
      </p:sp>
    </p:spTree>
    <p:extLst>
      <p:ext uri="{BB962C8B-B14F-4D97-AF65-F5344CB8AC3E}">
        <p14:creationId xmlns:p14="http://schemas.microsoft.com/office/powerpoint/2010/main" val="3372968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88067" name="Rectangle 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8806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vl1pPr>
          </a:lstStyle>
          <a:p>
            <a:r>
              <a:rPr lang="en-US" altLang="en-US" smtClean="0"/>
              <a:t>MIS6120 - Gerald Chege</a:t>
            </a:r>
            <a:endParaRPr lang="en-US" altLang="en-US"/>
          </a:p>
        </p:txBody>
      </p:sp>
      <p:sp>
        <p:nvSpPr>
          <p:cNvPr id="88070" name="Rectangle 6"/>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vl1pPr>
          </a:lstStyle>
          <a:p>
            <a:fld id="{E245F961-53BA-4578-B80A-F35C34E0A404}" type="slidenum">
              <a:rPr lang="en-US" altLang="en-US"/>
              <a:pPr/>
              <a:t>‹#›</a:t>
            </a:fld>
            <a:endParaRPr lang="en-US" altLang="en-US"/>
          </a:p>
        </p:txBody>
      </p:sp>
      <p:sp>
        <p:nvSpPr>
          <p:cNvPr id="88071" name="Rectangle 7"/>
          <p:cNvSpPr>
            <a:spLocks noChangeArrowheads="1"/>
          </p:cNvSpPr>
          <p:nvPr/>
        </p:nvSpPr>
        <p:spPr bwMode="auto">
          <a:xfrm>
            <a:off x="0" y="0"/>
            <a:ext cx="22860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a:latin typeface="Times New Roman" panose="02020603050405020304" pitchFamily="18" charset="0"/>
            </a:endParaRPr>
          </a:p>
        </p:txBody>
      </p:sp>
      <p:sp>
        <p:nvSpPr>
          <p:cNvPr id="88072" name="Line 8"/>
          <p:cNvSpPr>
            <a:spLocks noChangeShapeType="1"/>
          </p:cNvSpPr>
          <p:nvPr/>
        </p:nvSpPr>
        <p:spPr bwMode="auto">
          <a:xfrm>
            <a:off x="457200" y="1447800"/>
            <a:ext cx="8077200"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73" name="Rectangle 9"/>
          <p:cNvSpPr>
            <a:spLocks noChangeArrowheads="1"/>
          </p:cNvSpPr>
          <p:nvPr/>
        </p:nvSpPr>
        <p:spPr bwMode="auto">
          <a:xfrm>
            <a:off x="0" y="2286000"/>
            <a:ext cx="22860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a:latin typeface="Times New Roman" panose="02020603050405020304" pitchFamily="18" charset="0"/>
            </a:endParaRPr>
          </a:p>
        </p:txBody>
      </p:sp>
      <p:sp>
        <p:nvSpPr>
          <p:cNvPr id="88074" name="Rectangle 10"/>
          <p:cNvSpPr>
            <a:spLocks noChangeArrowheads="1"/>
          </p:cNvSpPr>
          <p:nvPr/>
        </p:nvSpPr>
        <p:spPr bwMode="auto">
          <a:xfrm>
            <a:off x="0" y="4572000"/>
            <a:ext cx="228600" cy="22860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a:latin typeface="Times New Roman" panose="02020603050405020304" pitchFamily="18" charset="0"/>
            </a:endParaRPr>
          </a:p>
        </p:txBody>
      </p:sp>
      <p:grpSp>
        <p:nvGrpSpPr>
          <p:cNvPr id="88075" name="Group 11"/>
          <p:cNvGrpSpPr>
            <a:grpSpLocks/>
          </p:cNvGrpSpPr>
          <p:nvPr userDrawn="1"/>
        </p:nvGrpSpPr>
        <p:grpSpPr bwMode="auto">
          <a:xfrm>
            <a:off x="0" y="1588"/>
            <a:ext cx="9132888" cy="6845300"/>
            <a:chOff x="0" y="1"/>
            <a:chExt cx="5753" cy="4312"/>
          </a:xfrm>
        </p:grpSpPr>
        <p:sp>
          <p:nvSpPr>
            <p:cNvPr id="88076" name="Freeform 12"/>
            <p:cNvSpPr>
              <a:spLocks/>
            </p:cNvSpPr>
            <p:nvPr/>
          </p:nvSpPr>
          <p:spPr bwMode="auto">
            <a:xfrm>
              <a:off x="3394" y="999"/>
              <a:ext cx="2359" cy="3314"/>
            </a:xfrm>
            <a:custGeom>
              <a:avLst/>
              <a:gdLst>
                <a:gd name="T0" fmla="*/ 1905 w 2359"/>
                <a:gd name="T1" fmla="*/ 3312 h 3314"/>
                <a:gd name="T2" fmla="*/ 2358 w 2359"/>
                <a:gd name="T3" fmla="*/ 3313 h 3314"/>
                <a:gd name="T4" fmla="*/ 2358 w 2359"/>
                <a:gd name="T5" fmla="*/ 1437 h 3314"/>
                <a:gd name="T6" fmla="*/ 0 w 2359"/>
                <a:gd name="T7" fmla="*/ 0 h 3314"/>
                <a:gd name="T8" fmla="*/ 201 w 2359"/>
                <a:gd name="T9" fmla="*/ 150 h 3314"/>
                <a:gd name="T10" fmla="*/ 366 w 2359"/>
                <a:gd name="T11" fmla="*/ 279 h 3314"/>
                <a:gd name="T12" fmla="*/ 552 w 2359"/>
                <a:gd name="T13" fmla="*/ 441 h 3314"/>
                <a:gd name="T14" fmla="*/ 732 w 2359"/>
                <a:gd name="T15" fmla="*/ 612 h 3314"/>
                <a:gd name="T16" fmla="*/ 996 w 2359"/>
                <a:gd name="T17" fmla="*/ 903 h 3314"/>
                <a:gd name="T18" fmla="*/ 1230 w 2359"/>
                <a:gd name="T19" fmla="*/ 1212 h 3314"/>
                <a:gd name="T20" fmla="*/ 1400 w 2359"/>
                <a:gd name="T21" fmla="*/ 1482 h 3314"/>
                <a:gd name="T22" fmla="*/ 1548 w 2359"/>
                <a:gd name="T23" fmla="*/ 1761 h 3314"/>
                <a:gd name="T24" fmla="*/ 1665 w 2359"/>
                <a:gd name="T25" fmla="*/ 2040 h 3314"/>
                <a:gd name="T26" fmla="*/ 1751 w 2359"/>
                <a:gd name="T27" fmla="*/ 2295 h 3314"/>
                <a:gd name="T28" fmla="*/ 1809 w 2359"/>
                <a:gd name="T29" fmla="*/ 2511 h 3314"/>
                <a:gd name="T30" fmla="*/ 1863 w 2359"/>
                <a:gd name="T31" fmla="*/ 2778 h 3314"/>
                <a:gd name="T32" fmla="*/ 1890 w 2359"/>
                <a:gd name="T33" fmla="*/ 3012 h 3314"/>
                <a:gd name="T34" fmla="*/ 1905 w 2359"/>
                <a:gd name="T35" fmla="*/ 3312 h 3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77" name="Arc 13"/>
            <p:cNvSpPr>
              <a:spLocks/>
            </p:cNvSpPr>
            <p:nvPr/>
          </p:nvSpPr>
          <p:spPr bwMode="auto">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Lst>
  <p:timing>
    <p:tnLst>
      <p:par>
        <p:cTn id="1" dur="indefinite" restart="never" nodeType="tmRoot"/>
      </p:par>
    </p:tnLst>
  </p:timing>
  <p:hf sldNum="0" hdr="0" dt="0"/>
  <p:txStyles>
    <p:titleStyle>
      <a:lvl1pPr algn="l" rtl="0" fontAlgn="base">
        <a:spcBef>
          <a:spcPct val="0"/>
        </a:spcBef>
        <a:spcAft>
          <a:spcPct val="0"/>
        </a:spcAft>
        <a:defRPr sz="4400" b="1" kern="1200">
          <a:solidFill>
            <a:srgbClr val="FD0D2A"/>
          </a:solidFill>
          <a:latin typeface="+mj-lt"/>
          <a:ea typeface="+mj-ea"/>
          <a:cs typeface="+mj-cs"/>
        </a:defRPr>
      </a:lvl1pPr>
      <a:lvl2pPr algn="l" rtl="0" fontAlgn="base">
        <a:spcBef>
          <a:spcPct val="0"/>
        </a:spcBef>
        <a:spcAft>
          <a:spcPct val="0"/>
        </a:spcAft>
        <a:defRPr sz="4400" b="1">
          <a:solidFill>
            <a:srgbClr val="FD0D2A"/>
          </a:solidFill>
          <a:latin typeface="Garamond" panose="02020404030301010803" pitchFamily="18" charset="0"/>
          <a:cs typeface="Arial" panose="020B0604020202020204" pitchFamily="34" charset="0"/>
        </a:defRPr>
      </a:lvl2pPr>
      <a:lvl3pPr algn="l" rtl="0" fontAlgn="base">
        <a:spcBef>
          <a:spcPct val="0"/>
        </a:spcBef>
        <a:spcAft>
          <a:spcPct val="0"/>
        </a:spcAft>
        <a:defRPr sz="4400" b="1">
          <a:solidFill>
            <a:srgbClr val="FD0D2A"/>
          </a:solidFill>
          <a:latin typeface="Garamond" panose="02020404030301010803" pitchFamily="18" charset="0"/>
          <a:cs typeface="Arial" panose="020B0604020202020204" pitchFamily="34" charset="0"/>
        </a:defRPr>
      </a:lvl3pPr>
      <a:lvl4pPr algn="l" rtl="0" fontAlgn="base">
        <a:spcBef>
          <a:spcPct val="0"/>
        </a:spcBef>
        <a:spcAft>
          <a:spcPct val="0"/>
        </a:spcAft>
        <a:defRPr sz="4400" b="1">
          <a:solidFill>
            <a:srgbClr val="FD0D2A"/>
          </a:solidFill>
          <a:latin typeface="Garamond" panose="02020404030301010803" pitchFamily="18" charset="0"/>
          <a:cs typeface="Arial" panose="020B0604020202020204" pitchFamily="34" charset="0"/>
        </a:defRPr>
      </a:lvl4pPr>
      <a:lvl5pPr algn="l" rtl="0" fontAlgn="base">
        <a:spcBef>
          <a:spcPct val="0"/>
        </a:spcBef>
        <a:spcAft>
          <a:spcPct val="0"/>
        </a:spcAft>
        <a:defRPr sz="4400" b="1">
          <a:solidFill>
            <a:srgbClr val="FD0D2A"/>
          </a:solidFill>
          <a:latin typeface="Garamond" panose="02020404030301010803" pitchFamily="18" charset="0"/>
          <a:cs typeface="Arial" panose="020B0604020202020204" pitchFamily="34" charset="0"/>
        </a:defRPr>
      </a:lvl5pPr>
      <a:lvl6pPr marL="457200" algn="l" rtl="0" fontAlgn="base">
        <a:spcBef>
          <a:spcPct val="0"/>
        </a:spcBef>
        <a:spcAft>
          <a:spcPct val="0"/>
        </a:spcAft>
        <a:defRPr sz="4400" b="1">
          <a:solidFill>
            <a:srgbClr val="FD0D2A"/>
          </a:solidFill>
          <a:latin typeface="Garamond" panose="02020404030301010803" pitchFamily="18" charset="0"/>
          <a:cs typeface="Arial" panose="020B0604020202020204" pitchFamily="34" charset="0"/>
        </a:defRPr>
      </a:lvl6pPr>
      <a:lvl7pPr marL="914400" algn="l" rtl="0" fontAlgn="base">
        <a:spcBef>
          <a:spcPct val="0"/>
        </a:spcBef>
        <a:spcAft>
          <a:spcPct val="0"/>
        </a:spcAft>
        <a:defRPr sz="4400" b="1">
          <a:solidFill>
            <a:srgbClr val="FD0D2A"/>
          </a:solidFill>
          <a:latin typeface="Garamond" panose="02020404030301010803" pitchFamily="18" charset="0"/>
          <a:cs typeface="Arial" panose="020B0604020202020204" pitchFamily="34" charset="0"/>
        </a:defRPr>
      </a:lvl7pPr>
      <a:lvl8pPr marL="1371600" algn="l" rtl="0" fontAlgn="base">
        <a:spcBef>
          <a:spcPct val="0"/>
        </a:spcBef>
        <a:spcAft>
          <a:spcPct val="0"/>
        </a:spcAft>
        <a:defRPr sz="4400" b="1">
          <a:solidFill>
            <a:srgbClr val="FD0D2A"/>
          </a:solidFill>
          <a:latin typeface="Garamond" panose="02020404030301010803" pitchFamily="18" charset="0"/>
          <a:cs typeface="Arial" panose="020B0604020202020204" pitchFamily="34" charset="0"/>
        </a:defRPr>
      </a:lvl8pPr>
      <a:lvl9pPr marL="1828800" algn="l" rtl="0" fontAlgn="base">
        <a:spcBef>
          <a:spcPct val="0"/>
        </a:spcBef>
        <a:spcAft>
          <a:spcPct val="0"/>
        </a:spcAft>
        <a:defRPr sz="4400" b="1">
          <a:solidFill>
            <a:srgbClr val="FD0D2A"/>
          </a:solidFill>
          <a:latin typeface="Garamond" panose="02020404030301010803" pitchFamily="18" charset="0"/>
          <a:cs typeface="Arial" panose="020B0604020202020204" pitchFamily="34" charset="0"/>
        </a:defRPr>
      </a:lvl9pPr>
    </p:titleStyle>
    <p:bodyStyle>
      <a:lvl1pPr marL="342900" indent="-342900" algn="l" rtl="0" fontAlgn="base">
        <a:spcBef>
          <a:spcPct val="20000"/>
        </a:spcBef>
        <a:spcAft>
          <a:spcPct val="0"/>
        </a:spcAft>
        <a:buClr>
          <a:schemeClr val="bg2"/>
        </a:buClr>
        <a:buSzPct val="75000"/>
        <a:buFont typeface="Wingdings" panose="05000000000000000000" pitchFamily="2" charset="2"/>
        <a:buChar char="p"/>
        <a:defRPr sz="28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75000"/>
        <a:buFont typeface="Wingdings" panose="05000000000000000000" pitchFamily="2" charset="2"/>
        <a:buChar char="n"/>
        <a:defRPr sz="2400" kern="1200">
          <a:solidFill>
            <a:schemeClr val="tx1"/>
          </a:solidFill>
          <a:latin typeface="+mn-lt"/>
          <a:ea typeface="+mn-ea"/>
          <a:cs typeface="+mn-cs"/>
        </a:defRPr>
      </a:lvl2pPr>
      <a:lvl3pPr marL="1143000" indent="-228600" algn="l" rtl="0" fontAlgn="base">
        <a:spcBef>
          <a:spcPct val="20000"/>
        </a:spcBef>
        <a:spcAft>
          <a:spcPct val="0"/>
        </a:spcAft>
        <a:buClr>
          <a:schemeClr val="accent1"/>
        </a:buClr>
        <a:buSzPct val="65000"/>
        <a:buFont typeface="Wingdings" panose="05000000000000000000" pitchFamily="2" charset="2"/>
        <a:buChar char="p"/>
        <a:defRPr sz="2000" kern="1200">
          <a:solidFill>
            <a:schemeClr val="tx1"/>
          </a:solidFill>
          <a:latin typeface="+mn-lt"/>
          <a:ea typeface="+mn-ea"/>
          <a:cs typeface="+mn-cs"/>
        </a:defRPr>
      </a:lvl3pPr>
      <a:lvl4pPr marL="1600200" indent="-228600" algn="l" rtl="0" fontAlgn="base">
        <a:spcBef>
          <a:spcPct val="20000"/>
        </a:spcBef>
        <a:spcAft>
          <a:spcPct val="0"/>
        </a:spcAft>
        <a:buClr>
          <a:schemeClr val="bg2"/>
        </a:buClr>
        <a:buFont typeface="Wingdings" panose="05000000000000000000" pitchFamily="2" charset="2"/>
        <a:buChar char="§"/>
        <a:defRPr kern="1200">
          <a:solidFill>
            <a:schemeClr val="tx1"/>
          </a:solidFill>
          <a:latin typeface="+mn-lt"/>
          <a:ea typeface="+mn-ea"/>
          <a:cs typeface="+mn-cs"/>
        </a:defRPr>
      </a:lvl4pPr>
      <a:lvl5pPr marL="2057400" indent="-228600" algn="l" rtl="0" fontAlgn="base">
        <a:spcBef>
          <a:spcPct val="20000"/>
        </a:spcBef>
        <a:spcAft>
          <a:spcPct val="0"/>
        </a:spcAft>
        <a:buClr>
          <a:schemeClr val="tx2"/>
        </a:buClr>
        <a:buSzPct val="80000"/>
        <a:buFont typeface="Wingdings" panose="05000000000000000000" pitchFamily="2"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5"/>
          <p:cNvSpPr>
            <a:spLocks noChangeArrowheads="1"/>
          </p:cNvSpPr>
          <p:nvPr/>
        </p:nvSpPr>
        <p:spPr bwMode="auto">
          <a:xfrm>
            <a:off x="3429000" y="3200400"/>
            <a:ext cx="5486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4400" dirty="0">
                <a:solidFill>
                  <a:schemeClr val="tx2"/>
                </a:solidFill>
              </a:rPr>
              <a:t> </a:t>
            </a:r>
            <a:r>
              <a:rPr lang="en-US" altLang="en-US" sz="4400" b="1" dirty="0" smtClean="0">
                <a:solidFill>
                  <a:srgbClr val="3333FF"/>
                </a:solidFill>
              </a:rPr>
              <a:t>Notes#10</a:t>
            </a:r>
            <a:r>
              <a:rPr lang="en-US" altLang="en-US" sz="4400" dirty="0" smtClean="0">
                <a:solidFill>
                  <a:schemeClr val="tx2"/>
                </a:solidFill>
              </a:rPr>
              <a:t>   </a:t>
            </a:r>
            <a:endParaRPr lang="en-US" altLang="en-US" sz="4400" dirty="0">
              <a:solidFill>
                <a:schemeClr val="tx2"/>
              </a:solidFill>
            </a:endParaRPr>
          </a:p>
        </p:txBody>
      </p:sp>
      <p:sp>
        <p:nvSpPr>
          <p:cNvPr id="4100" name="Text Box 6"/>
          <p:cNvSpPr txBox="1">
            <a:spLocks noChangeArrowheads="1"/>
          </p:cNvSpPr>
          <p:nvPr/>
        </p:nvSpPr>
        <p:spPr bwMode="auto">
          <a:xfrm>
            <a:off x="3733800" y="4038600"/>
            <a:ext cx="5334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4000" b="1" dirty="0">
                <a:solidFill>
                  <a:srgbClr val="FD0D2A"/>
                </a:solidFill>
              </a:rPr>
              <a:t>Client Programming</a:t>
            </a:r>
            <a:endParaRPr lang="en-US" altLang="en-US" sz="4000" b="1" dirty="0">
              <a:solidFill>
                <a:srgbClr val="FD0D2A"/>
              </a:solidFill>
            </a:endParaRPr>
          </a:p>
        </p:txBody>
      </p:sp>
      <p:pic>
        <p:nvPicPr>
          <p:cNvPr id="4101" name="Picture 8" descr="Mobile_Computing_Cover.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52400"/>
            <a:ext cx="3438525"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48974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Circuit Board Chips on a Mobile Phone</a:t>
            </a:r>
          </a:p>
        </p:txBody>
      </p:sp>
      <p:sp>
        <p:nvSpPr>
          <p:cNvPr id="11267" name="Text Box 3"/>
          <p:cNvSpPr txBox="1">
            <a:spLocks noChangeArrowheads="1"/>
          </p:cNvSpPr>
          <p:nvPr/>
        </p:nvSpPr>
        <p:spPr bwMode="auto">
          <a:xfrm>
            <a:off x="381000" y="1524000"/>
            <a:ext cx="8382000" cy="520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The analog-to-digital and digital-to-analog conversion chips  are entry and exit points to the phone. This chip converts analog network signals to digital for the phone to process and reverse.</a:t>
            </a:r>
          </a:p>
          <a:p>
            <a:pPr eaLnBrk="1" hangingPunct="1">
              <a:spcBef>
                <a:spcPct val="50000"/>
              </a:spcBef>
              <a:buFont typeface="Wingdings" panose="05000000000000000000" pitchFamily="2" charset="2"/>
              <a:buChar char="q"/>
            </a:pPr>
            <a:r>
              <a:rPr lang="en-US" altLang="en-US"/>
              <a:t> The microprocessor controls and co-ordinates the handset functions which include user I/O and network interfaces that</a:t>
            </a:r>
          </a:p>
          <a:p>
            <a:pPr eaLnBrk="1" hangingPunct="1"/>
            <a:r>
              <a:rPr lang="en-US" altLang="en-US"/>
              <a:t>include communication with the base station.</a:t>
            </a:r>
          </a:p>
          <a:p>
            <a:pPr eaLnBrk="1" hangingPunct="1">
              <a:spcBef>
                <a:spcPct val="50000"/>
              </a:spcBef>
              <a:buFont typeface="Wingdings" panose="05000000000000000000" pitchFamily="2" charset="2"/>
              <a:buChar char="q"/>
            </a:pPr>
            <a:r>
              <a:rPr lang="en-US" altLang="en-US"/>
              <a:t> The ROM and Flash memory chips provide storage for the phone’s storage requirements. </a:t>
            </a:r>
          </a:p>
          <a:p>
            <a:pPr eaLnBrk="1" hangingPunct="1">
              <a:spcBef>
                <a:spcPct val="50000"/>
              </a:spcBef>
              <a:buFont typeface="Wingdings" panose="05000000000000000000" pitchFamily="2" charset="2"/>
              <a:buChar char="q"/>
            </a:pPr>
            <a:r>
              <a:rPr lang="en-US" altLang="en-US"/>
              <a:t> The Digital Signal Processor (DSP) is a highly sophisticated chip that manages the signal manipulations.</a:t>
            </a:r>
          </a:p>
          <a:p>
            <a:pPr eaLnBrk="1" hangingPunct="1">
              <a:spcBef>
                <a:spcPct val="50000"/>
              </a:spcBef>
              <a:buFont typeface="Wingdings" panose="05000000000000000000" pitchFamily="2" charset="2"/>
              <a:buNone/>
            </a:pPr>
            <a:r>
              <a:rPr lang="en-US" altLang="en-US"/>
              <a:t> The RF chip manages the signal channels while the power section is responsible for power management and recharging.</a:t>
            </a:r>
          </a:p>
        </p:txBody>
      </p:sp>
    </p:spTree>
    <p:extLst>
      <p:ext uri="{BB962C8B-B14F-4D97-AF65-F5344CB8AC3E}">
        <p14:creationId xmlns:p14="http://schemas.microsoft.com/office/powerpoint/2010/main" val="7575677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Personal Digital Assistants (PDAs)</a:t>
            </a:r>
          </a:p>
        </p:txBody>
      </p:sp>
      <p:sp>
        <p:nvSpPr>
          <p:cNvPr id="12291" name="Text Box 3"/>
          <p:cNvSpPr txBox="1">
            <a:spLocks noChangeArrowheads="1"/>
          </p:cNvSpPr>
          <p:nvPr/>
        </p:nvSpPr>
        <p:spPr bwMode="auto">
          <a:xfrm>
            <a:off x="381000" y="1371600"/>
            <a:ext cx="838200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The PDAs,  unlike the phones evolved from the PCs. They have a similar architecture as most PCs have namely a microprocessor, an I/O mechanism, memory, a wireless or IR port and, of course, a power source generally a battery.</a:t>
            </a:r>
          </a:p>
          <a:p>
            <a:pPr eaLnBrk="1" hangingPunct="1">
              <a:spcBef>
                <a:spcPct val="50000"/>
              </a:spcBef>
              <a:buFont typeface="Wingdings" panose="05000000000000000000" pitchFamily="2" charset="2"/>
              <a:buChar char="q"/>
            </a:pPr>
            <a:r>
              <a:rPr lang="en-US" altLang="en-US"/>
              <a:t> They typically have an operating system and mimic the applications on the desktops like address book,  e-mail,  etc. and, hence, need to be able to synchronize with the applications on the PC.</a:t>
            </a:r>
          </a:p>
          <a:p>
            <a:pPr eaLnBrk="1" hangingPunct="1">
              <a:spcBef>
                <a:spcPct val="50000"/>
              </a:spcBef>
              <a:buFont typeface="Wingdings" panose="05000000000000000000" pitchFamily="2" charset="2"/>
              <a:buChar char="q"/>
            </a:pPr>
            <a:r>
              <a:rPr lang="en-US" altLang="en-US"/>
              <a:t> PDAs are considered a portable extension to the desktop</a:t>
            </a:r>
          </a:p>
        </p:txBody>
      </p:sp>
    </p:spTree>
    <p:extLst>
      <p:ext uri="{BB962C8B-B14F-4D97-AF65-F5344CB8AC3E}">
        <p14:creationId xmlns:p14="http://schemas.microsoft.com/office/powerpoint/2010/main" val="20298891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Components of a PDA</a:t>
            </a:r>
          </a:p>
        </p:txBody>
      </p:sp>
      <p:pic>
        <p:nvPicPr>
          <p:cNvPr id="1331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371600"/>
            <a:ext cx="3581400" cy="500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83245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Microprocessor in a PDA</a:t>
            </a:r>
          </a:p>
        </p:txBody>
      </p:sp>
      <p:sp>
        <p:nvSpPr>
          <p:cNvPr id="14339" name="Text Box 3"/>
          <p:cNvSpPr txBox="1">
            <a:spLocks noChangeArrowheads="1"/>
          </p:cNvSpPr>
          <p:nvPr/>
        </p:nvSpPr>
        <p:spPr bwMode="auto">
          <a:xfrm>
            <a:off x="381000" y="1371600"/>
            <a:ext cx="8382000" cy="502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This unit is the control unit and is responsible for initiating and co-coordinating the PDA’s functions.</a:t>
            </a:r>
          </a:p>
          <a:p>
            <a:pPr eaLnBrk="1" hangingPunct="1">
              <a:spcBef>
                <a:spcPct val="50000"/>
              </a:spcBef>
              <a:buFont typeface="Wingdings" panose="05000000000000000000" pitchFamily="2" charset="2"/>
              <a:buChar char="q"/>
            </a:pPr>
            <a:r>
              <a:rPr lang="en-US" altLang="en-US"/>
              <a:t> Owing to intrinsic device limitations, PDAs use cheap low end processors which, though, very basic (about 16-75 MHz capacities) are sufficient for the requirements of a PDA.</a:t>
            </a:r>
          </a:p>
          <a:p>
            <a:pPr eaLnBrk="1" hangingPunct="1">
              <a:spcBef>
                <a:spcPct val="50000"/>
              </a:spcBef>
              <a:buFont typeface="Wingdings" panose="05000000000000000000" pitchFamily="2" charset="2"/>
              <a:buChar char="q"/>
            </a:pPr>
            <a:r>
              <a:rPr lang="en-US" altLang="en-US"/>
              <a:t> However, this is an important consideration for application developers who consistently have to ensure that they do not overload the processor leading to a performance degradation and poor user experience.</a:t>
            </a:r>
          </a:p>
          <a:p>
            <a:pPr eaLnBrk="1" hangingPunct="1">
              <a:spcBef>
                <a:spcPct val="50000"/>
              </a:spcBef>
              <a:buFont typeface="Wingdings" panose="05000000000000000000" pitchFamily="2" charset="2"/>
              <a:buChar char="q"/>
            </a:pPr>
            <a:r>
              <a:rPr lang="en-US" altLang="en-US"/>
              <a:t> This is one of the factors which decides which part of processing should be performed on the device and what should be shifted to a backend server.</a:t>
            </a:r>
          </a:p>
        </p:txBody>
      </p:sp>
    </p:spTree>
    <p:extLst>
      <p:ext uri="{BB962C8B-B14F-4D97-AF65-F5344CB8AC3E}">
        <p14:creationId xmlns:p14="http://schemas.microsoft.com/office/powerpoint/2010/main" val="39408445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OS and Memory in a PDA</a:t>
            </a:r>
          </a:p>
        </p:txBody>
      </p:sp>
      <p:sp>
        <p:nvSpPr>
          <p:cNvPr id="15363" name="Text Box 3"/>
          <p:cNvSpPr txBox="1">
            <a:spLocks noChangeArrowheads="1"/>
          </p:cNvSpPr>
          <p:nvPr/>
        </p:nvSpPr>
        <p:spPr bwMode="auto">
          <a:xfrm>
            <a:off x="381000" y="1371600"/>
            <a:ext cx="8382000" cy="392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OS has a multitude of responsibilities very similar to those in the desk-top environment. The PDA operating systems, however, are fairly simple having fewer instructions and smaller footprints.</a:t>
            </a:r>
          </a:p>
          <a:p>
            <a:pPr eaLnBrk="1" hangingPunct="1">
              <a:spcBef>
                <a:spcPct val="50000"/>
              </a:spcBef>
              <a:buFont typeface="Wingdings" panose="05000000000000000000" pitchFamily="2" charset="2"/>
              <a:buChar char="q"/>
            </a:pPr>
            <a:r>
              <a:rPr lang="en-US" altLang="en-US"/>
              <a:t> PDA has a solid state memory like Static RAM or Flash memory and these days removable memory cards are also in use.</a:t>
            </a:r>
          </a:p>
          <a:p>
            <a:pPr eaLnBrk="1" hangingPunct="1">
              <a:spcBef>
                <a:spcPct val="50000"/>
              </a:spcBef>
              <a:buFont typeface="Wingdings" panose="05000000000000000000" pitchFamily="2" charset="2"/>
              <a:buChar char="q"/>
            </a:pPr>
            <a:r>
              <a:rPr lang="en-US" altLang="en-US"/>
              <a:t> It is common to have about 2 MB of memory. It is used to store the OS and application programs and these remain intact even when the machine shuts down.</a:t>
            </a:r>
          </a:p>
          <a:p>
            <a:pPr eaLnBrk="1" hangingPunct="1">
              <a:spcBef>
                <a:spcPct val="50000"/>
              </a:spcBef>
              <a:buFont typeface="Wingdings" panose="05000000000000000000" pitchFamily="2" charset="2"/>
              <a:buChar char="q"/>
            </a:pPr>
            <a:r>
              <a:rPr lang="en-US" altLang="en-US"/>
              <a:t> The user data however is stored in RAM.</a:t>
            </a:r>
          </a:p>
        </p:txBody>
      </p:sp>
    </p:spTree>
    <p:extLst>
      <p:ext uri="{BB962C8B-B14F-4D97-AF65-F5344CB8AC3E}">
        <p14:creationId xmlns:p14="http://schemas.microsoft.com/office/powerpoint/2010/main" val="38735111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Batteries and Display in a PDA</a:t>
            </a:r>
          </a:p>
        </p:txBody>
      </p:sp>
      <p:sp>
        <p:nvSpPr>
          <p:cNvPr id="16387" name="Text Box 3"/>
          <p:cNvSpPr txBox="1">
            <a:spLocks noChangeArrowheads="1"/>
          </p:cNvSpPr>
          <p:nvPr/>
        </p:nvSpPr>
        <p:spPr bwMode="auto">
          <a:xfrm>
            <a:off x="381000" y="1371600"/>
            <a:ext cx="8382000" cy="502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PDAs use rechargeable lithium, nickel-cadmium or nickel-metal hydride batteries that last for about 2 hours on an average.</a:t>
            </a:r>
          </a:p>
          <a:p>
            <a:pPr eaLnBrk="1" hangingPunct="1">
              <a:spcBef>
                <a:spcPct val="50000"/>
              </a:spcBef>
              <a:buFont typeface="Wingdings" panose="05000000000000000000" pitchFamily="2" charset="2"/>
              <a:buChar char="q"/>
            </a:pPr>
            <a:r>
              <a:rPr lang="en-US" altLang="en-US"/>
              <a:t> Major culprits that drain batteries are additional memory, color LCD display, high end features like voice recording, camera, music player, etc.</a:t>
            </a:r>
          </a:p>
          <a:p>
            <a:pPr eaLnBrk="1" hangingPunct="1">
              <a:spcBef>
                <a:spcPct val="50000"/>
              </a:spcBef>
              <a:buFont typeface="Wingdings" panose="05000000000000000000" pitchFamily="2" charset="2"/>
              <a:buChar char="q"/>
            </a:pPr>
            <a:r>
              <a:rPr lang="en-US" altLang="en-US"/>
              <a:t> PDAs use advanced power management systems to extend the battery life. It is important for application developers not to start infinite loops or polling as this can potentially interfere with the system’s power management.</a:t>
            </a:r>
          </a:p>
          <a:p>
            <a:pPr eaLnBrk="1" hangingPunct="1">
              <a:spcBef>
                <a:spcPct val="50000"/>
              </a:spcBef>
              <a:buFont typeface="Wingdings" panose="05000000000000000000" pitchFamily="2" charset="2"/>
              <a:buChar char="q"/>
            </a:pPr>
            <a:r>
              <a:rPr lang="en-US" altLang="en-US"/>
              <a:t> Liquid Crystal Display screen of a PDA is its I/O interface and is used for both input and output. The display may be grayscale (16) or color (65,536).</a:t>
            </a:r>
          </a:p>
        </p:txBody>
      </p:sp>
    </p:spTree>
    <p:extLst>
      <p:ext uri="{BB962C8B-B14F-4D97-AF65-F5344CB8AC3E}">
        <p14:creationId xmlns:p14="http://schemas.microsoft.com/office/powerpoint/2010/main" val="11647808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Inputs and I/O in a PDA</a:t>
            </a:r>
          </a:p>
        </p:txBody>
      </p:sp>
      <p:sp>
        <p:nvSpPr>
          <p:cNvPr id="17411" name="Text Box 3"/>
          <p:cNvSpPr txBox="1">
            <a:spLocks noChangeArrowheads="1"/>
          </p:cNvSpPr>
          <p:nvPr/>
        </p:nvSpPr>
        <p:spPr bwMode="auto">
          <a:xfrm>
            <a:off x="381000" y="1371600"/>
            <a:ext cx="8382000" cy="465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PDAs, mostly, use a stylus and touch screen in combination with a handwriting recognition program. Most also have buttons to bring up frequently used applications. This is similar to using keyboard short-cuts. Some high end devices may actually boast of a miniature ‘qwerty’ keyboard but these are exceptions and not the rule.</a:t>
            </a:r>
          </a:p>
          <a:p>
            <a:pPr eaLnBrk="1" hangingPunct="1">
              <a:spcBef>
                <a:spcPct val="50000"/>
              </a:spcBef>
              <a:buFont typeface="Wingdings" panose="05000000000000000000" pitchFamily="2" charset="2"/>
              <a:buChar char="q"/>
            </a:pPr>
            <a:r>
              <a:rPr lang="en-US" altLang="en-US"/>
              <a:t> PDA must be able to communicate with a PC. This communication is called data synchronization or syncing and is typically done through a serial or USB port. This can be done through a cable or a cradle. These days most come with an infrared port, Bluetooth port and offer telephone modem accessories to transfer files to and from a network.</a:t>
            </a:r>
          </a:p>
        </p:txBody>
      </p:sp>
    </p:spTree>
    <p:extLst>
      <p:ext uri="{BB962C8B-B14F-4D97-AF65-F5344CB8AC3E}">
        <p14:creationId xmlns:p14="http://schemas.microsoft.com/office/powerpoint/2010/main" val="11426492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Design Constraints for Handheld Devices</a:t>
            </a:r>
          </a:p>
        </p:txBody>
      </p:sp>
      <p:sp>
        <p:nvSpPr>
          <p:cNvPr id="18435" name="Text Box 3"/>
          <p:cNvSpPr txBox="1">
            <a:spLocks noChangeArrowheads="1"/>
          </p:cNvSpPr>
          <p:nvPr/>
        </p:nvSpPr>
        <p:spPr bwMode="auto">
          <a:xfrm>
            <a:off x="228600" y="1676400"/>
            <a:ext cx="838200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Low end processors</a:t>
            </a:r>
          </a:p>
          <a:p>
            <a:pPr eaLnBrk="1" hangingPunct="1">
              <a:spcBef>
                <a:spcPct val="50000"/>
              </a:spcBef>
              <a:buFont typeface="Wingdings" panose="05000000000000000000" pitchFamily="2" charset="2"/>
              <a:buChar char="q"/>
            </a:pPr>
            <a:r>
              <a:rPr lang="en-US" altLang="en-US"/>
              <a:t> Small screen size</a:t>
            </a:r>
          </a:p>
          <a:p>
            <a:pPr eaLnBrk="1" hangingPunct="1">
              <a:spcBef>
                <a:spcPct val="50000"/>
              </a:spcBef>
              <a:buFont typeface="Wingdings" panose="05000000000000000000" pitchFamily="2" charset="2"/>
              <a:buChar char="q"/>
            </a:pPr>
            <a:r>
              <a:rPr lang="en-US" altLang="en-US"/>
              <a:t> Cumbersome input device</a:t>
            </a:r>
          </a:p>
          <a:p>
            <a:pPr eaLnBrk="1" hangingPunct="1">
              <a:spcBef>
                <a:spcPct val="50000"/>
              </a:spcBef>
              <a:buFont typeface="Wingdings" panose="05000000000000000000" pitchFamily="2" charset="2"/>
              <a:buChar char="q"/>
            </a:pPr>
            <a:r>
              <a:rPr lang="en-US" altLang="en-US"/>
              <a:t> Limited battery power</a:t>
            </a:r>
          </a:p>
          <a:p>
            <a:pPr eaLnBrk="1" hangingPunct="1">
              <a:spcBef>
                <a:spcPct val="50000"/>
              </a:spcBef>
              <a:buFont typeface="Wingdings" panose="05000000000000000000" pitchFamily="2" charset="2"/>
              <a:buChar char="q"/>
            </a:pPr>
            <a:r>
              <a:rPr lang="en-US" altLang="en-US"/>
              <a:t> Memory limitations</a:t>
            </a:r>
          </a:p>
        </p:txBody>
      </p:sp>
    </p:spTree>
    <p:extLst>
      <p:ext uri="{BB962C8B-B14F-4D97-AF65-F5344CB8AC3E}">
        <p14:creationId xmlns:p14="http://schemas.microsoft.com/office/powerpoint/2010/main" val="27865104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Processing Power in Handheld Devices</a:t>
            </a:r>
          </a:p>
        </p:txBody>
      </p:sp>
      <p:sp>
        <p:nvSpPr>
          <p:cNvPr id="19459" name="Text Box 3"/>
          <p:cNvSpPr txBox="1">
            <a:spLocks noChangeArrowheads="1"/>
          </p:cNvSpPr>
          <p:nvPr/>
        </p:nvSpPr>
        <p:spPr bwMode="auto">
          <a:xfrm>
            <a:off x="228600" y="1371600"/>
            <a:ext cx="8382000" cy="356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The processing speeds start at about 16 MHz. Heavy duty computation like encryption key generation is a heavy drain on the device’s resources. </a:t>
            </a:r>
          </a:p>
          <a:p>
            <a:pPr eaLnBrk="1" hangingPunct="1">
              <a:spcBef>
                <a:spcPct val="50000"/>
              </a:spcBef>
              <a:buFont typeface="Wingdings" panose="05000000000000000000" pitchFamily="2" charset="2"/>
              <a:buChar char="q"/>
            </a:pPr>
            <a:r>
              <a:rPr lang="en-US" altLang="en-US"/>
              <a:t> While designing a device resident client, architects and developers always have to walk the tight rope. Too many computations on the client while allowing for faster response eat into valuable memory. Shifting everything to the server leads to poor response, which is a frustrating experience for the user. So extreme caution has to be exercised.</a:t>
            </a:r>
          </a:p>
        </p:txBody>
      </p:sp>
    </p:spTree>
    <p:extLst>
      <p:ext uri="{BB962C8B-B14F-4D97-AF65-F5344CB8AC3E}">
        <p14:creationId xmlns:p14="http://schemas.microsoft.com/office/powerpoint/2010/main" val="28526793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Screen Size in Handheld Devices</a:t>
            </a:r>
          </a:p>
        </p:txBody>
      </p:sp>
      <p:sp>
        <p:nvSpPr>
          <p:cNvPr id="20483" name="Text Box 3"/>
          <p:cNvSpPr txBox="1">
            <a:spLocks noChangeArrowheads="1"/>
          </p:cNvSpPr>
          <p:nvPr/>
        </p:nvSpPr>
        <p:spPr bwMode="auto">
          <a:xfrm>
            <a:off x="228600" y="1676400"/>
            <a:ext cx="8382000" cy="283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Most handhelds have a small screen limiting the information that we can display at one time. Hence, screens should be designed very carefully taking care to remove all extraneous information.</a:t>
            </a:r>
          </a:p>
          <a:p>
            <a:pPr eaLnBrk="1" hangingPunct="1">
              <a:spcBef>
                <a:spcPct val="50000"/>
              </a:spcBef>
              <a:buFont typeface="Wingdings" panose="05000000000000000000" pitchFamily="2" charset="2"/>
              <a:buChar char="q"/>
            </a:pPr>
            <a:r>
              <a:rPr lang="en-US" altLang="en-US"/>
              <a:t> It is a good practice to limit scrolling to two screens down. Navigation should be easy using single click as far as possible. A general rule of thumb is that the depth of navigation should be at most four clicks.</a:t>
            </a:r>
          </a:p>
        </p:txBody>
      </p:sp>
    </p:spTree>
    <p:extLst>
      <p:ext uri="{BB962C8B-B14F-4D97-AF65-F5344CB8AC3E}">
        <p14:creationId xmlns:p14="http://schemas.microsoft.com/office/powerpoint/2010/main" val="25614224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Moving beyond the desktop</a:t>
            </a:r>
          </a:p>
        </p:txBody>
      </p:sp>
      <p:sp>
        <p:nvSpPr>
          <p:cNvPr id="3075" name="Text Box 3"/>
          <p:cNvSpPr txBox="1">
            <a:spLocks noChangeArrowheads="1"/>
          </p:cNvSpPr>
          <p:nvPr/>
        </p:nvSpPr>
        <p:spPr bwMode="auto">
          <a:xfrm>
            <a:off x="381000" y="1371600"/>
            <a:ext cx="83820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Devices offer many permutations and combinations of  features leading to ‘one-size-fits-all’ devices.</a:t>
            </a:r>
          </a:p>
          <a:p>
            <a:pPr eaLnBrk="1" hangingPunct="1">
              <a:spcBef>
                <a:spcPct val="50000"/>
              </a:spcBef>
              <a:buFont typeface="Wingdings" panose="05000000000000000000" pitchFamily="2" charset="2"/>
              <a:buChar char="q"/>
            </a:pPr>
            <a:r>
              <a:rPr lang="en-US" altLang="en-US"/>
              <a:t> We shall briefly review two independent streams of developments one leading to mobile phone and the other to PDAs.</a:t>
            </a:r>
          </a:p>
          <a:p>
            <a:pPr eaLnBrk="1" hangingPunct="1">
              <a:spcBef>
                <a:spcPct val="50000"/>
              </a:spcBef>
              <a:buFont typeface="Wingdings" panose="05000000000000000000" pitchFamily="2" charset="2"/>
              <a:buNone/>
            </a:pPr>
            <a:endParaRPr lang="en-US" altLang="en-US"/>
          </a:p>
        </p:txBody>
      </p:sp>
      <p:pic>
        <p:nvPicPr>
          <p:cNvPr id="307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276600"/>
            <a:ext cx="83058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80808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Inputs in Handheld Devices</a:t>
            </a:r>
          </a:p>
        </p:txBody>
      </p:sp>
      <p:sp>
        <p:nvSpPr>
          <p:cNvPr id="21507" name="Text Box 3"/>
          <p:cNvSpPr txBox="1">
            <a:spLocks noChangeArrowheads="1"/>
          </p:cNvSpPr>
          <p:nvPr/>
        </p:nvSpPr>
        <p:spPr bwMode="auto">
          <a:xfrm>
            <a:off x="228600" y="1676400"/>
            <a:ext cx="83820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Most devices sport a stylus or T keypads or a very small ‘qwerty’ keyboard where keying in long strings is a pain. Hence, inputs should be kept to the minimum. As far as possible we should try to device inputs as a single click kind of option.</a:t>
            </a:r>
          </a:p>
        </p:txBody>
      </p:sp>
    </p:spTree>
    <p:extLst>
      <p:ext uri="{BB962C8B-B14F-4D97-AF65-F5344CB8AC3E}">
        <p14:creationId xmlns:p14="http://schemas.microsoft.com/office/powerpoint/2010/main" val="31160989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381000" y="533400"/>
            <a:ext cx="8153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Application Load Time and Battery in Handheld Devices</a:t>
            </a:r>
          </a:p>
        </p:txBody>
      </p:sp>
      <p:sp>
        <p:nvSpPr>
          <p:cNvPr id="22531" name="Text Box 3"/>
          <p:cNvSpPr txBox="1">
            <a:spLocks noChangeArrowheads="1"/>
          </p:cNvSpPr>
          <p:nvPr/>
        </p:nvSpPr>
        <p:spPr bwMode="auto">
          <a:xfrm>
            <a:off x="228600" y="1676400"/>
            <a:ext cx="8382000" cy="319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Generally, users switch on their handhelds for short durations. For Example, often it is to retrieve a contact number. The load time for applications should be low as the users would not like to wait for the application to load each time.</a:t>
            </a:r>
          </a:p>
          <a:p>
            <a:pPr eaLnBrk="1" hangingPunct="1">
              <a:spcBef>
                <a:spcPct val="50000"/>
              </a:spcBef>
              <a:buFont typeface="Wingdings" panose="05000000000000000000" pitchFamily="2" charset="2"/>
              <a:buChar char="q"/>
            </a:pPr>
            <a:r>
              <a:rPr lang="en-US" altLang="en-US"/>
              <a:t> One of the keys to the success of the application is long battery life. Activities like serial or IR communications, sound extended animation and other tasks that use the CPU for long periods tend to consume large amounts of power.</a:t>
            </a:r>
          </a:p>
        </p:txBody>
      </p:sp>
    </p:spTree>
    <p:extLst>
      <p:ext uri="{BB962C8B-B14F-4D97-AF65-F5344CB8AC3E}">
        <p14:creationId xmlns:p14="http://schemas.microsoft.com/office/powerpoint/2010/main" val="1273872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Memory and Storage in Handheld Devices</a:t>
            </a:r>
          </a:p>
        </p:txBody>
      </p:sp>
      <p:sp>
        <p:nvSpPr>
          <p:cNvPr id="23555" name="Text Box 3"/>
          <p:cNvSpPr txBox="1">
            <a:spLocks noChangeArrowheads="1"/>
          </p:cNvSpPr>
          <p:nvPr/>
        </p:nvSpPr>
        <p:spPr bwMode="auto">
          <a:xfrm>
            <a:off x="228600" y="1676400"/>
            <a:ext cx="838200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All handheld devices have limited storage space. </a:t>
            </a:r>
          </a:p>
          <a:p>
            <a:pPr eaLnBrk="1" hangingPunct="1">
              <a:spcBef>
                <a:spcPct val="50000"/>
              </a:spcBef>
              <a:buFont typeface="Wingdings" panose="05000000000000000000" pitchFamily="2" charset="2"/>
              <a:buChar char="q"/>
            </a:pPr>
            <a:r>
              <a:rPr lang="en-US" altLang="en-US"/>
              <a:t> Under such circumstances optimization is crucial. The optimization mantra is heap first, speed second and code size third.</a:t>
            </a:r>
          </a:p>
          <a:p>
            <a:pPr eaLnBrk="1" hangingPunct="1">
              <a:spcBef>
                <a:spcPct val="50000"/>
              </a:spcBef>
              <a:buFont typeface="Wingdings" panose="05000000000000000000" pitchFamily="2" charset="2"/>
              <a:buChar char="q"/>
            </a:pPr>
            <a:r>
              <a:rPr lang="en-US" altLang="en-US"/>
              <a:t> All devices provide some amount of persistent storage. However, this is very limited. Different devices organize this in different ways.</a:t>
            </a:r>
          </a:p>
        </p:txBody>
      </p:sp>
    </p:spTree>
    <p:extLst>
      <p:ext uri="{BB962C8B-B14F-4D97-AF65-F5344CB8AC3E}">
        <p14:creationId xmlns:p14="http://schemas.microsoft.com/office/powerpoint/2010/main" val="31434025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Backward Compatibility in Handheld Devices</a:t>
            </a:r>
          </a:p>
        </p:txBody>
      </p:sp>
      <p:sp>
        <p:nvSpPr>
          <p:cNvPr id="24579" name="Text Box 3"/>
          <p:cNvSpPr txBox="1">
            <a:spLocks noChangeArrowheads="1"/>
          </p:cNvSpPr>
          <p:nvPr/>
        </p:nvSpPr>
        <p:spPr bwMode="auto">
          <a:xfrm>
            <a:off x="228600" y="1676400"/>
            <a:ext cx="8382000" cy="283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Backward compatibility is a key issue as the devices have evolved rather rapidly in a very short span of time and users are not expected to upgrade their system every time an advanced version becomes available.</a:t>
            </a:r>
          </a:p>
          <a:p>
            <a:pPr eaLnBrk="1" hangingPunct="1">
              <a:spcBef>
                <a:spcPct val="50000"/>
              </a:spcBef>
              <a:buFont typeface="Wingdings" panose="05000000000000000000" pitchFamily="2" charset="2"/>
              <a:buChar char="q"/>
            </a:pPr>
            <a:r>
              <a:rPr lang="en-US" altLang="en-US"/>
              <a:t> Hence, to gain wider acceptance, applications have to be written in a manner that they will run on all versions of the device and, at the same time, give the users of a later version better functionality.</a:t>
            </a:r>
          </a:p>
        </p:txBody>
      </p:sp>
    </p:spTree>
    <p:extLst>
      <p:ext uri="{BB962C8B-B14F-4D97-AF65-F5344CB8AC3E}">
        <p14:creationId xmlns:p14="http://schemas.microsoft.com/office/powerpoint/2010/main" val="28618696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381000" y="152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Application Size in Handheld Devices</a:t>
            </a:r>
          </a:p>
        </p:txBody>
      </p:sp>
      <p:sp>
        <p:nvSpPr>
          <p:cNvPr id="25603" name="Text Box 3"/>
          <p:cNvSpPr txBox="1">
            <a:spLocks noChangeArrowheads="1"/>
          </p:cNvSpPr>
          <p:nvPr/>
        </p:nvSpPr>
        <p:spPr bwMode="auto">
          <a:xfrm>
            <a:off x="228600" y="1066800"/>
            <a:ext cx="8382000" cy="520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Applications need to be stored on the devices. Most devices will have an upper limitation on the size of executables. This needs to be taken into account during the design phase itself.</a:t>
            </a:r>
          </a:p>
          <a:p>
            <a:pPr eaLnBrk="1" hangingPunct="1">
              <a:spcBef>
                <a:spcPct val="50000"/>
              </a:spcBef>
              <a:buFont typeface="Wingdings" panose="05000000000000000000" pitchFamily="2" charset="2"/>
              <a:buChar char="q"/>
            </a:pPr>
            <a:r>
              <a:rPr lang="en-US" altLang="en-US"/>
              <a:t> There is no ideal way to design a device resident client. All clients, which are done well, evolve over a period of time  involving changes and undergo several iterations before a satisfactory mix is obtained.</a:t>
            </a:r>
          </a:p>
          <a:p>
            <a:pPr eaLnBrk="1" hangingPunct="1">
              <a:spcBef>
                <a:spcPct val="50000"/>
              </a:spcBef>
              <a:buFont typeface="Wingdings" panose="05000000000000000000" pitchFamily="2" charset="2"/>
              <a:buChar char="q"/>
            </a:pPr>
            <a:r>
              <a:rPr lang="en-US" altLang="en-US"/>
              <a:t> The new technologies are enabling mobile phones to be a combined camera, video camera, computer, stereo, radio and a host of other things. This has lead to an enormous potential for applications. The development of software applications and other key technologies have enabled subscribers to use the handset to connect to the Internet.</a:t>
            </a:r>
          </a:p>
        </p:txBody>
      </p:sp>
    </p:spTree>
    <p:extLst>
      <p:ext uri="{BB962C8B-B14F-4D97-AF65-F5344CB8AC3E}">
        <p14:creationId xmlns:p14="http://schemas.microsoft.com/office/powerpoint/2010/main" val="11098097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Clients in Handheld Devices</a:t>
            </a:r>
          </a:p>
        </p:txBody>
      </p:sp>
      <p:sp>
        <p:nvSpPr>
          <p:cNvPr id="26627" name="Text Box 3"/>
          <p:cNvSpPr txBox="1">
            <a:spLocks noChangeArrowheads="1"/>
          </p:cNvSpPr>
          <p:nvPr/>
        </p:nvSpPr>
        <p:spPr bwMode="auto">
          <a:xfrm>
            <a:off x="381000" y="1371600"/>
            <a:ext cx="8382000" cy="538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Thin clients are generic in nature and cater to a wide range of sources. They are similar to the web browsers. Communication from the server is mainly based on some flavor of Markup Language (ML). The server needs to send large amount of display information to the client to adequately represent data, chocking up the transmission channel. Thus, the thin client offers generality at the cost of bandwidth. This is a major consideration especially in networks where the users pay for the data and not call time.</a:t>
            </a:r>
          </a:p>
          <a:p>
            <a:pPr eaLnBrk="1" hangingPunct="1">
              <a:spcBef>
                <a:spcPct val="50000"/>
              </a:spcBef>
              <a:buFont typeface="Wingdings" panose="05000000000000000000" pitchFamily="2" charset="2"/>
              <a:buChar char="q"/>
            </a:pPr>
            <a:r>
              <a:rPr lang="en-US" altLang="en-US"/>
              <a:t> Thick clients are the ones where intelligence resides in the device and a call is made to the server only for data. Computation is done locally. While this approach resolves the bandwidth problem, it introduces two more problems, namely, the size of the</a:t>
            </a:r>
          </a:p>
          <a:p>
            <a:pPr eaLnBrk="1" hangingPunct="1"/>
            <a:r>
              <a:rPr lang="en-US" altLang="en-US"/>
              <a:t>application on the device and distribution of the application when an update or fix happens.</a:t>
            </a:r>
          </a:p>
        </p:txBody>
      </p:sp>
    </p:spTree>
    <p:extLst>
      <p:ext uri="{BB962C8B-B14F-4D97-AF65-F5344CB8AC3E}">
        <p14:creationId xmlns:p14="http://schemas.microsoft.com/office/powerpoint/2010/main" val="8418199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Clients in Handheld Devices</a:t>
            </a:r>
          </a:p>
        </p:txBody>
      </p:sp>
      <p:sp>
        <p:nvSpPr>
          <p:cNvPr id="27651" name="Text Box 3"/>
          <p:cNvSpPr txBox="1">
            <a:spLocks noChangeArrowheads="1"/>
          </p:cNvSpPr>
          <p:nvPr/>
        </p:nvSpPr>
        <p:spPr bwMode="auto">
          <a:xfrm>
            <a:off x="381000" y="1371600"/>
            <a:ext cx="83820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Thin plus or semi thick clients lie somewhere in between thin and thick clients. How thick or thin is decided based on the functionality of the application, the bandwidth availability and cost constraints.</a:t>
            </a:r>
          </a:p>
        </p:txBody>
      </p:sp>
    </p:spTree>
    <p:extLst>
      <p:ext uri="{BB962C8B-B14F-4D97-AF65-F5344CB8AC3E}">
        <p14:creationId xmlns:p14="http://schemas.microsoft.com/office/powerpoint/2010/main" val="1506332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381000" y="533400"/>
            <a:ext cx="81534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Recent Developments – Features of Android OS</a:t>
            </a:r>
          </a:p>
        </p:txBody>
      </p:sp>
      <p:pic>
        <p:nvPicPr>
          <p:cNvPr id="2867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676400"/>
            <a:ext cx="8296275"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24791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381000" y="533400"/>
            <a:ext cx="81534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Recent Developments – Components of Android OS</a:t>
            </a:r>
          </a:p>
        </p:txBody>
      </p:sp>
      <p:pic>
        <p:nvPicPr>
          <p:cNvPr id="2969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828800"/>
            <a:ext cx="80010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03714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Evolution of Cellular Technology</a:t>
            </a:r>
          </a:p>
        </p:txBody>
      </p:sp>
      <p:pic>
        <p:nvPicPr>
          <p:cNvPr id="409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981200"/>
            <a:ext cx="8458200" cy="382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651999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Personal Digital Assistants</a:t>
            </a:r>
          </a:p>
        </p:txBody>
      </p:sp>
      <p:sp>
        <p:nvSpPr>
          <p:cNvPr id="5123" name="Text Box 3"/>
          <p:cNvSpPr txBox="1">
            <a:spLocks noChangeArrowheads="1"/>
          </p:cNvSpPr>
          <p:nvPr/>
        </p:nvSpPr>
        <p:spPr bwMode="auto">
          <a:xfrm>
            <a:off x="381000" y="1371600"/>
            <a:ext cx="8382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Its major functionality is related to the storing, accessing and manipulating data.</a:t>
            </a:r>
          </a:p>
        </p:txBody>
      </p:sp>
      <p:pic>
        <p:nvPicPr>
          <p:cNvPr id="512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514600"/>
            <a:ext cx="8458200" cy="389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75181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Capabilities of different devices</a:t>
            </a:r>
          </a:p>
        </p:txBody>
      </p:sp>
      <p:sp>
        <p:nvSpPr>
          <p:cNvPr id="6147" name="Text Box 3"/>
          <p:cNvSpPr txBox="1">
            <a:spLocks noChangeArrowheads="1"/>
          </p:cNvSpPr>
          <p:nvPr/>
        </p:nvSpPr>
        <p:spPr bwMode="auto">
          <a:xfrm>
            <a:off x="381000" y="13716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None/>
            </a:pPr>
            <a:r>
              <a:rPr lang="en-US" altLang="en-US"/>
              <a:t> </a:t>
            </a:r>
          </a:p>
        </p:txBody>
      </p:sp>
      <p:pic>
        <p:nvPicPr>
          <p:cNvPr id="614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057400"/>
            <a:ext cx="8210550"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676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Structure of Mobile Device</a:t>
            </a:r>
          </a:p>
        </p:txBody>
      </p:sp>
      <p:sp>
        <p:nvSpPr>
          <p:cNvPr id="7171" name="Text Box 3"/>
          <p:cNvSpPr txBox="1">
            <a:spLocks noChangeArrowheads="1"/>
          </p:cNvSpPr>
          <p:nvPr/>
        </p:nvSpPr>
        <p:spPr bwMode="auto">
          <a:xfrm>
            <a:off x="381000" y="1371600"/>
            <a:ext cx="8382000" cy="210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Programming at a device level is cumbersome and, generally, not advisable.</a:t>
            </a:r>
          </a:p>
          <a:p>
            <a:pPr eaLnBrk="1" hangingPunct="1">
              <a:spcBef>
                <a:spcPct val="50000"/>
              </a:spcBef>
              <a:buFont typeface="Wingdings" panose="05000000000000000000" pitchFamily="2" charset="2"/>
              <a:buChar char="q"/>
            </a:pPr>
            <a:r>
              <a:rPr lang="en-US" altLang="en-US"/>
              <a:t> We need some level of abstraction on the bare hardware. This layer of abstraction is the device operating system. Most devices provide some kind of programming environment.</a:t>
            </a:r>
          </a:p>
        </p:txBody>
      </p:sp>
      <p:pic>
        <p:nvPicPr>
          <p:cNvPr id="717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4038600"/>
            <a:ext cx="2820988" cy="197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7139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Hardware Overview</a:t>
            </a:r>
          </a:p>
        </p:txBody>
      </p:sp>
      <p:sp>
        <p:nvSpPr>
          <p:cNvPr id="8195" name="Text Box 3"/>
          <p:cNvSpPr txBox="1">
            <a:spLocks noChangeArrowheads="1"/>
          </p:cNvSpPr>
          <p:nvPr/>
        </p:nvSpPr>
        <p:spPr bwMode="auto">
          <a:xfrm>
            <a:off x="381000" y="1371600"/>
            <a:ext cx="83820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buFont typeface="Wingdings" panose="05000000000000000000" pitchFamily="2" charset="2"/>
              <a:buChar char="q"/>
            </a:pPr>
            <a:r>
              <a:rPr lang="en-US" altLang="en-US"/>
              <a:t> Modern digital devices have a MIPS (million instructions per second) capability to process information (voice/data) stream and consist of a microprocessor, a power source, a signal converter, an  I/O unit and some memory (both persistent and volatile).</a:t>
            </a:r>
          </a:p>
        </p:txBody>
      </p:sp>
      <p:pic>
        <p:nvPicPr>
          <p:cNvPr id="819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200400"/>
            <a:ext cx="6781800" cy="279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89693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Mobile Phones</a:t>
            </a:r>
          </a:p>
        </p:txBody>
      </p:sp>
      <p:sp>
        <p:nvSpPr>
          <p:cNvPr id="9219" name="Text Box 3"/>
          <p:cNvSpPr txBox="1">
            <a:spLocks noChangeArrowheads="1"/>
          </p:cNvSpPr>
          <p:nvPr/>
        </p:nvSpPr>
        <p:spPr bwMode="auto">
          <a:xfrm>
            <a:off x="381000" y="1371600"/>
            <a:ext cx="83820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None/>
            </a:pPr>
            <a:r>
              <a:rPr lang="en-US" altLang="en-US"/>
              <a:t>The following are the main parts of a typical mobile phone:</a:t>
            </a:r>
          </a:p>
          <a:p>
            <a:pPr eaLnBrk="1" hangingPunct="1">
              <a:spcBef>
                <a:spcPct val="50000"/>
              </a:spcBef>
              <a:buFont typeface="Wingdings" panose="05000000000000000000" pitchFamily="2" charset="2"/>
              <a:buAutoNum type="arabicPeriod"/>
            </a:pPr>
            <a:r>
              <a:rPr lang="en-US" altLang="en-US"/>
              <a:t>Antenna is the signal reception unit.</a:t>
            </a:r>
          </a:p>
          <a:p>
            <a:pPr eaLnBrk="1" hangingPunct="1">
              <a:spcBef>
                <a:spcPct val="50000"/>
              </a:spcBef>
              <a:buFont typeface="Wingdings" panose="05000000000000000000" pitchFamily="2" charset="2"/>
              <a:buAutoNum type="arabicPeriod"/>
            </a:pPr>
            <a:r>
              <a:rPr lang="en-US" altLang="en-US"/>
              <a:t>Circuit board is the control unit of the system.</a:t>
            </a:r>
          </a:p>
        </p:txBody>
      </p:sp>
      <p:pic>
        <p:nvPicPr>
          <p:cNvPr id="922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3276600"/>
            <a:ext cx="4857750" cy="320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53100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Mobile Phones</a:t>
            </a:r>
          </a:p>
        </p:txBody>
      </p:sp>
      <p:sp>
        <p:nvSpPr>
          <p:cNvPr id="10243" name="Text Box 3"/>
          <p:cNvSpPr txBox="1">
            <a:spLocks noChangeArrowheads="1"/>
          </p:cNvSpPr>
          <p:nvPr/>
        </p:nvSpPr>
        <p:spPr bwMode="auto">
          <a:xfrm>
            <a:off x="381000" y="1371600"/>
            <a:ext cx="8382000"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AutoNum type="arabicPeriod" startAt="3"/>
            </a:pPr>
            <a:r>
              <a:rPr lang="en-US" altLang="en-US"/>
              <a:t>Display unit is the output unit, generally, a Liquid Crystal Display (LCD) panel.</a:t>
            </a:r>
          </a:p>
          <a:p>
            <a:pPr eaLnBrk="1" hangingPunct="1">
              <a:spcBef>
                <a:spcPct val="50000"/>
              </a:spcBef>
              <a:buFont typeface="Wingdings" panose="05000000000000000000" pitchFamily="2" charset="2"/>
              <a:buAutoNum type="arabicPeriod" startAt="3"/>
            </a:pPr>
            <a:r>
              <a:rPr lang="en-US" altLang="en-US"/>
              <a:t>Keyboard (qwerty or T) which is the input unit.</a:t>
            </a:r>
          </a:p>
          <a:p>
            <a:pPr eaLnBrk="1" hangingPunct="1">
              <a:spcBef>
                <a:spcPct val="50000"/>
              </a:spcBef>
              <a:buFont typeface="Wingdings" panose="05000000000000000000" pitchFamily="2" charset="2"/>
              <a:buAutoNum type="arabicPeriod" startAt="3"/>
            </a:pPr>
            <a:r>
              <a:rPr lang="en-US" altLang="en-US"/>
              <a:t>Microphone which facilitates speech transmission.</a:t>
            </a:r>
          </a:p>
          <a:p>
            <a:pPr eaLnBrk="1" hangingPunct="1">
              <a:spcBef>
                <a:spcPct val="50000"/>
              </a:spcBef>
              <a:buFont typeface="Wingdings" panose="05000000000000000000" pitchFamily="2" charset="2"/>
              <a:buAutoNum type="arabicPeriod" startAt="3"/>
            </a:pPr>
            <a:r>
              <a:rPr lang="en-US" altLang="en-US"/>
              <a:t>Speaker which is microphone’s counter part.</a:t>
            </a:r>
          </a:p>
          <a:p>
            <a:pPr eaLnBrk="1" hangingPunct="1">
              <a:spcBef>
                <a:spcPct val="50000"/>
              </a:spcBef>
              <a:buFont typeface="Wingdings" panose="05000000000000000000" pitchFamily="2" charset="2"/>
              <a:buAutoNum type="arabicPeriod" startAt="3"/>
            </a:pPr>
            <a:r>
              <a:rPr lang="en-US" altLang="en-US"/>
              <a:t>Battery which is the source of electrical energy.</a:t>
            </a:r>
          </a:p>
        </p:txBody>
      </p:sp>
    </p:spTree>
    <p:extLst>
      <p:ext uri="{BB962C8B-B14F-4D97-AF65-F5344CB8AC3E}">
        <p14:creationId xmlns:p14="http://schemas.microsoft.com/office/powerpoint/2010/main" val="1518332233"/>
      </p:ext>
    </p:extLst>
  </p:cSld>
  <p:clrMapOvr>
    <a:masterClrMapping/>
  </p:clrMapOvr>
  <p:timing>
    <p:tnLst>
      <p:par>
        <p:cTn id="1" dur="indefinite" restart="never" nodeType="tmRoot"/>
      </p:par>
    </p:tnLst>
  </p:timing>
</p:sld>
</file>

<file path=ppt/theme/theme1.xml><?xml version="1.0" encoding="utf-8"?>
<a:theme xmlns:a="http://schemas.openxmlformats.org/drawingml/2006/main" name="Level">
  <a:themeElements>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Level">
      <a:majorFont>
        <a:latin typeface="Garamond"/>
        <a:ea typeface=""/>
        <a:cs typeface="Arial"/>
      </a:majorFont>
      <a:minorFont>
        <a:latin typeface="Verdana"/>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Level</Template>
  <TotalTime>3267</TotalTime>
  <Words>1860</Words>
  <Application>Microsoft Office PowerPoint</Application>
  <PresentationFormat>On-screen Show (4:3)</PresentationFormat>
  <Paragraphs>119</Paragraphs>
  <Slides>28</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Garamond</vt:lpstr>
      <vt:lpstr>Times New Roman</vt:lpstr>
      <vt:lpstr>Verdana</vt:lpstr>
      <vt:lpstr>Wingdings</vt:lpstr>
      <vt:lpstr>Level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Dell Computer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and Database Administration</dc:title>
  <dc:creator>Mark L. Gillenson</dc:creator>
  <cp:lastModifiedBy>Gerald Chege</cp:lastModifiedBy>
  <cp:revision>164</cp:revision>
  <dcterms:created xsi:type="dcterms:W3CDTF">1998-04-19T17:54:40Z</dcterms:created>
  <dcterms:modified xsi:type="dcterms:W3CDTF">2015-09-19T21:02:29Z</dcterms:modified>
</cp:coreProperties>
</file>